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B570E-BBE4-46B5-BF5C-B412A8EA461F}" v="2" dt="2022-11-08T12:44:15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an Straten" userId="f627cfe0-2952-43b1-afdb-4565d0183529" providerId="ADAL" clId="{D1EB570E-BBE4-46B5-BF5C-B412A8EA461F}"/>
    <pc:docChg chg="undo custSel addSld modSld">
      <pc:chgData name="Maxime Van Straten" userId="f627cfe0-2952-43b1-afdb-4565d0183529" providerId="ADAL" clId="{D1EB570E-BBE4-46B5-BF5C-B412A8EA461F}" dt="2022-11-08T12:44:49.522" v="206" actId="26606"/>
      <pc:docMkLst>
        <pc:docMk/>
      </pc:docMkLst>
      <pc:sldChg chg="addSp delSp modSp mod setBg">
        <pc:chgData name="Maxime Van Straten" userId="f627cfe0-2952-43b1-afdb-4565d0183529" providerId="ADAL" clId="{D1EB570E-BBE4-46B5-BF5C-B412A8EA461F}" dt="2022-11-08T12:39:13.269" v="151" actId="14100"/>
        <pc:sldMkLst>
          <pc:docMk/>
          <pc:sldMk cId="3048565610" sldId="266"/>
        </pc:sldMkLst>
        <pc:spChg chg="mod">
          <ac:chgData name="Maxime Van Straten" userId="f627cfe0-2952-43b1-afdb-4565d0183529" providerId="ADAL" clId="{D1EB570E-BBE4-46B5-BF5C-B412A8EA461F}" dt="2022-11-08T12:39:04.669" v="148" actId="1076"/>
          <ac:spMkLst>
            <pc:docMk/>
            <pc:sldMk cId="3048565610" sldId="266"/>
            <ac:spMk id="2" creationId="{567AD91E-4DC1-222D-7DBC-A819B81BE5CC}"/>
          </ac:spMkLst>
        </pc:spChg>
        <pc:spChg chg="del mod">
          <ac:chgData name="Maxime Van Straten" userId="f627cfe0-2952-43b1-afdb-4565d0183529" providerId="ADAL" clId="{D1EB570E-BBE4-46B5-BF5C-B412A8EA461F}" dt="2022-11-08T12:38:32.644" v="143" actId="26606"/>
          <ac:spMkLst>
            <pc:docMk/>
            <pc:sldMk cId="3048565610" sldId="266"/>
            <ac:spMk id="3" creationId="{348D8FD5-DE85-19C8-8342-0A3068F91B30}"/>
          </ac:spMkLst>
        </pc:spChg>
        <pc:spChg chg="add del">
          <ac:chgData name="Maxime Van Straten" userId="f627cfe0-2952-43b1-afdb-4565d0183529" providerId="ADAL" clId="{D1EB570E-BBE4-46B5-BF5C-B412A8EA461F}" dt="2022-11-08T12:39:00.302" v="147" actId="26606"/>
          <ac:spMkLst>
            <pc:docMk/>
            <pc:sldMk cId="3048565610" sldId="266"/>
            <ac:spMk id="9" creationId="{57908DE9-5647-483E-B731-49D34A839B3F}"/>
          </ac:spMkLst>
        </pc:spChg>
        <pc:spChg chg="add del">
          <ac:chgData name="Maxime Van Straten" userId="f627cfe0-2952-43b1-afdb-4565d0183529" providerId="ADAL" clId="{D1EB570E-BBE4-46B5-BF5C-B412A8EA461F}" dt="2022-11-08T12:39:00.302" v="147" actId="26606"/>
          <ac:spMkLst>
            <pc:docMk/>
            <pc:sldMk cId="3048565610" sldId="266"/>
            <ac:spMk id="11" creationId="{926962B4-5DCE-4745-A877-F7237DA68D7F}"/>
          </ac:spMkLst>
        </pc:spChg>
        <pc:spChg chg="add del">
          <ac:chgData name="Maxime Van Straten" userId="f627cfe0-2952-43b1-afdb-4565d0183529" providerId="ADAL" clId="{D1EB570E-BBE4-46B5-BF5C-B412A8EA461F}" dt="2022-11-08T12:39:00.302" v="147" actId="26606"/>
          <ac:spMkLst>
            <pc:docMk/>
            <pc:sldMk cId="3048565610" sldId="266"/>
            <ac:spMk id="13" creationId="{FFC31C6D-653C-4C57-B226-ED6CE571F611}"/>
          </ac:spMkLst>
        </pc:spChg>
        <pc:spChg chg="add del">
          <ac:chgData name="Maxime Van Straten" userId="f627cfe0-2952-43b1-afdb-4565d0183529" providerId="ADAL" clId="{D1EB570E-BBE4-46B5-BF5C-B412A8EA461F}" dt="2022-11-08T12:39:00.244" v="146" actId="26606"/>
          <ac:spMkLst>
            <pc:docMk/>
            <pc:sldMk cId="3048565610" sldId="266"/>
            <ac:spMk id="26" creationId="{6965FEFA-9F19-4A53-8995-C4B3D0DBE4E6}"/>
          </ac:spMkLst>
        </pc:spChg>
        <pc:spChg chg="add del">
          <ac:chgData name="Maxime Van Straten" userId="f627cfe0-2952-43b1-afdb-4565d0183529" providerId="ADAL" clId="{D1EB570E-BBE4-46B5-BF5C-B412A8EA461F}" dt="2022-11-08T12:39:00.244" v="146" actId="26606"/>
          <ac:spMkLst>
            <pc:docMk/>
            <pc:sldMk cId="3048565610" sldId="266"/>
            <ac:spMk id="28" creationId="{30DFCF12-97D2-4E81-A77E-27A35C3921B9}"/>
          </ac:spMkLst>
        </pc:spChg>
        <pc:spChg chg="add del">
          <ac:chgData name="Maxime Van Straten" userId="f627cfe0-2952-43b1-afdb-4565d0183529" providerId="ADAL" clId="{D1EB570E-BBE4-46B5-BF5C-B412A8EA461F}" dt="2022-11-08T12:39:00.244" v="146" actId="26606"/>
          <ac:spMkLst>
            <pc:docMk/>
            <pc:sldMk cId="3048565610" sldId="266"/>
            <ac:spMk id="40" creationId="{DC69F35D-48F8-4A61-BD90-D1E56008733D}"/>
          </ac:spMkLst>
        </pc:spChg>
        <pc:spChg chg="add">
          <ac:chgData name="Maxime Van Straten" userId="f627cfe0-2952-43b1-afdb-4565d0183529" providerId="ADAL" clId="{D1EB570E-BBE4-46B5-BF5C-B412A8EA461F}" dt="2022-11-08T12:39:00.302" v="147" actId="26606"/>
          <ac:spMkLst>
            <pc:docMk/>
            <pc:sldMk cId="3048565610" sldId="266"/>
            <ac:spMk id="44" creationId="{4D47D7CD-06A5-4710-B816-F23F56C52C16}"/>
          </ac:spMkLst>
        </pc:spChg>
        <pc:spChg chg="add">
          <ac:chgData name="Maxime Van Straten" userId="f627cfe0-2952-43b1-afdb-4565d0183529" providerId="ADAL" clId="{D1EB570E-BBE4-46B5-BF5C-B412A8EA461F}" dt="2022-11-08T12:39:00.302" v="147" actId="26606"/>
          <ac:spMkLst>
            <pc:docMk/>
            <pc:sldMk cId="3048565610" sldId="266"/>
            <ac:spMk id="45" creationId="{8058D9C7-7C50-4582-9A60-0569A536A190}"/>
          </ac:spMkLst>
        </pc:spChg>
        <pc:grpChg chg="add del">
          <ac:chgData name="Maxime Van Straten" userId="f627cfe0-2952-43b1-afdb-4565d0183529" providerId="ADAL" clId="{D1EB570E-BBE4-46B5-BF5C-B412A8EA461F}" dt="2022-11-08T12:39:00.302" v="147" actId="26606"/>
          <ac:grpSpMkLst>
            <pc:docMk/>
            <pc:sldMk cId="3048565610" sldId="266"/>
            <ac:grpSpMk id="15" creationId="{C310B041-3468-403A-926B-E3C1CF4433A2}"/>
          </ac:grpSpMkLst>
        </pc:grpChg>
        <pc:grpChg chg="add del">
          <ac:chgData name="Maxime Van Straten" userId="f627cfe0-2952-43b1-afdb-4565d0183529" providerId="ADAL" clId="{D1EB570E-BBE4-46B5-BF5C-B412A8EA461F}" dt="2022-11-08T12:39:00.244" v="146" actId="26606"/>
          <ac:grpSpMkLst>
            <pc:docMk/>
            <pc:sldMk cId="3048565610" sldId="266"/>
            <ac:grpSpMk id="30" creationId="{88C16691-9DA5-4C39-AF4D-8B07E2FEB0B5}"/>
          </ac:grpSpMkLst>
        </pc:grpChg>
        <pc:grpChg chg="add">
          <ac:chgData name="Maxime Van Straten" userId="f627cfe0-2952-43b1-afdb-4565d0183529" providerId="ADAL" clId="{D1EB570E-BBE4-46B5-BF5C-B412A8EA461F}" dt="2022-11-08T12:39:00.302" v="147" actId="26606"/>
          <ac:grpSpMkLst>
            <pc:docMk/>
            <pc:sldMk cId="3048565610" sldId="266"/>
            <ac:grpSpMk id="46" creationId="{A5A42520-81F5-4CA6-A7DA-9CD71733ABEC}"/>
          </ac:grpSpMkLst>
        </pc:grpChg>
        <pc:graphicFrameChg chg="add mod ord modGraphic">
          <ac:chgData name="Maxime Van Straten" userId="f627cfe0-2952-43b1-afdb-4565d0183529" providerId="ADAL" clId="{D1EB570E-BBE4-46B5-BF5C-B412A8EA461F}" dt="2022-11-08T12:39:13.269" v="151" actId="14100"/>
          <ac:graphicFrameMkLst>
            <pc:docMk/>
            <pc:sldMk cId="3048565610" sldId="266"/>
            <ac:graphicFrameMk id="5" creationId="{952C55C3-4E7E-4F5D-34FC-EC3AF26FE8DC}"/>
          </ac:graphicFrameMkLst>
        </pc:graphicFrameChg>
        <pc:picChg chg="add mod">
          <ac:chgData name="Maxime Van Straten" userId="f627cfe0-2952-43b1-afdb-4565d0183529" providerId="ADAL" clId="{D1EB570E-BBE4-46B5-BF5C-B412A8EA461F}" dt="2022-11-08T12:39:00.302" v="147" actId="26606"/>
          <ac:picMkLst>
            <pc:docMk/>
            <pc:sldMk cId="3048565610" sldId="266"/>
            <ac:picMk id="6" creationId="{AAC4765C-A374-F192-C771-DD924BE33427}"/>
          </ac:picMkLst>
        </pc:picChg>
        <pc:picChg chg="add del">
          <ac:chgData name="Maxime Van Straten" userId="f627cfe0-2952-43b1-afdb-4565d0183529" providerId="ADAL" clId="{D1EB570E-BBE4-46B5-BF5C-B412A8EA461F}" dt="2022-11-08T12:39:00.244" v="146" actId="26606"/>
          <ac:picMkLst>
            <pc:docMk/>
            <pc:sldMk cId="3048565610" sldId="266"/>
            <ac:picMk id="38" creationId="{88F56DA4-2446-4D2D-A013-FC97DA4D105F}"/>
          </ac:picMkLst>
        </pc:picChg>
        <pc:picChg chg="add del">
          <ac:chgData name="Maxime Van Straten" userId="f627cfe0-2952-43b1-afdb-4565d0183529" providerId="ADAL" clId="{D1EB570E-BBE4-46B5-BF5C-B412A8EA461F}" dt="2022-11-08T12:39:00.244" v="146" actId="26606"/>
          <ac:picMkLst>
            <pc:docMk/>
            <pc:sldMk cId="3048565610" sldId="266"/>
            <ac:picMk id="42" creationId="{C5DA7232-C8C3-4303-B245-7279E431A81B}"/>
          </ac:picMkLst>
        </pc:picChg>
      </pc:sldChg>
      <pc:sldChg chg="addSp delSp modSp new mod setBg">
        <pc:chgData name="Maxime Van Straten" userId="f627cfe0-2952-43b1-afdb-4565d0183529" providerId="ADAL" clId="{D1EB570E-BBE4-46B5-BF5C-B412A8EA461F}" dt="2022-11-08T12:44:49.522" v="206" actId="26606"/>
        <pc:sldMkLst>
          <pc:docMk/>
          <pc:sldMk cId="2664608773" sldId="267"/>
        </pc:sldMkLst>
        <pc:spChg chg="mod">
          <ac:chgData name="Maxime Van Straten" userId="f627cfe0-2952-43b1-afdb-4565d0183529" providerId="ADAL" clId="{D1EB570E-BBE4-46B5-BF5C-B412A8EA461F}" dt="2022-11-08T12:44:49.522" v="206" actId="26606"/>
          <ac:spMkLst>
            <pc:docMk/>
            <pc:sldMk cId="2664608773" sldId="267"/>
            <ac:spMk id="2" creationId="{0371AB36-E242-1378-FE47-04A4B9C4EE25}"/>
          </ac:spMkLst>
        </pc:spChg>
        <pc:spChg chg="mod">
          <ac:chgData name="Maxime Van Straten" userId="f627cfe0-2952-43b1-afdb-4565d0183529" providerId="ADAL" clId="{D1EB570E-BBE4-46B5-BF5C-B412A8EA461F}" dt="2022-11-08T12:44:49.522" v="206" actId="26606"/>
          <ac:spMkLst>
            <pc:docMk/>
            <pc:sldMk cId="2664608773" sldId="267"/>
            <ac:spMk id="3" creationId="{2808FE94-F63B-89DE-E7D6-762689F39E96}"/>
          </ac:spMkLst>
        </pc:spChg>
        <pc:spChg chg="add del">
          <ac:chgData name="Maxime Van Straten" userId="f627cfe0-2952-43b1-afdb-4565d0183529" providerId="ADAL" clId="{D1EB570E-BBE4-46B5-BF5C-B412A8EA461F}" dt="2022-11-08T12:44:48.209" v="203" actId="26606"/>
          <ac:spMkLst>
            <pc:docMk/>
            <pc:sldMk cId="2664608773" sldId="267"/>
            <ac:spMk id="12" creationId="{42AFA708-0E93-46D4-99C8-39B42770D1BA}"/>
          </ac:spMkLst>
        </pc:spChg>
        <pc:spChg chg="add del">
          <ac:chgData name="Maxime Van Straten" userId="f627cfe0-2952-43b1-afdb-4565d0183529" providerId="ADAL" clId="{D1EB570E-BBE4-46B5-BF5C-B412A8EA461F}" dt="2022-11-08T12:44:48.209" v="203" actId="26606"/>
          <ac:spMkLst>
            <pc:docMk/>
            <pc:sldMk cId="2664608773" sldId="267"/>
            <ac:spMk id="14" creationId="{7D1AE0C2-E826-40A9-976E-9077F4438127}"/>
          </ac:spMkLst>
        </pc:spChg>
        <pc:spChg chg="add del">
          <ac:chgData name="Maxime Van Straten" userId="f627cfe0-2952-43b1-afdb-4565d0183529" providerId="ADAL" clId="{D1EB570E-BBE4-46B5-BF5C-B412A8EA461F}" dt="2022-11-08T12:44:49.512" v="205" actId="26606"/>
          <ac:spMkLst>
            <pc:docMk/>
            <pc:sldMk cId="2664608773" sldId="267"/>
            <ac:spMk id="24" creationId="{7D0C7BAC-A9A7-4A90-8672-2EBEC5D6CFA5}"/>
          </ac:spMkLst>
        </pc:spChg>
        <pc:spChg chg="add del">
          <ac:chgData name="Maxime Van Straten" userId="f627cfe0-2952-43b1-afdb-4565d0183529" providerId="ADAL" clId="{D1EB570E-BBE4-46B5-BF5C-B412A8EA461F}" dt="2022-11-08T12:44:49.512" v="205" actId="26606"/>
          <ac:spMkLst>
            <pc:docMk/>
            <pc:sldMk cId="2664608773" sldId="267"/>
            <ac:spMk id="25" creationId="{F596CC8E-63AE-4FBB-B170-725D8CC84319}"/>
          </ac:spMkLst>
        </pc:spChg>
        <pc:spChg chg="add">
          <ac:chgData name="Maxime Van Straten" userId="f627cfe0-2952-43b1-afdb-4565d0183529" providerId="ADAL" clId="{D1EB570E-BBE4-46B5-BF5C-B412A8EA461F}" dt="2022-11-08T12:44:49.522" v="206" actId="26606"/>
          <ac:spMkLst>
            <pc:docMk/>
            <pc:sldMk cId="2664608773" sldId="267"/>
            <ac:spMk id="34" creationId="{42AFA708-0E93-46D4-99C8-39B42770D1BA}"/>
          </ac:spMkLst>
        </pc:spChg>
        <pc:spChg chg="add">
          <ac:chgData name="Maxime Van Straten" userId="f627cfe0-2952-43b1-afdb-4565d0183529" providerId="ADAL" clId="{D1EB570E-BBE4-46B5-BF5C-B412A8EA461F}" dt="2022-11-08T12:44:49.522" v="206" actId="26606"/>
          <ac:spMkLst>
            <pc:docMk/>
            <pc:sldMk cId="2664608773" sldId="267"/>
            <ac:spMk id="35" creationId="{7D1AE0C2-E826-40A9-976E-9077F4438127}"/>
          </ac:spMkLst>
        </pc:spChg>
        <pc:grpChg chg="add del">
          <ac:chgData name="Maxime Van Straten" userId="f627cfe0-2952-43b1-afdb-4565d0183529" providerId="ADAL" clId="{D1EB570E-BBE4-46B5-BF5C-B412A8EA461F}" dt="2022-11-08T12:44:48.209" v="203" actId="26606"/>
          <ac:grpSpMkLst>
            <pc:docMk/>
            <pc:sldMk cId="2664608773" sldId="267"/>
            <ac:grpSpMk id="16" creationId="{A1E6C3A1-63EF-4249-BAB0-BC1FF217A78A}"/>
          </ac:grpSpMkLst>
        </pc:grpChg>
        <pc:grpChg chg="add del">
          <ac:chgData name="Maxime Van Straten" userId="f627cfe0-2952-43b1-afdb-4565d0183529" providerId="ADAL" clId="{D1EB570E-BBE4-46B5-BF5C-B412A8EA461F}" dt="2022-11-08T12:44:49.512" v="205" actId="26606"/>
          <ac:grpSpMkLst>
            <pc:docMk/>
            <pc:sldMk cId="2664608773" sldId="267"/>
            <ac:grpSpMk id="26" creationId="{844DB1CD-B507-4DAC-B2EA-076521D31AFE}"/>
          </ac:grpSpMkLst>
        </pc:grpChg>
        <pc:grpChg chg="add">
          <ac:chgData name="Maxime Van Straten" userId="f627cfe0-2952-43b1-afdb-4565d0183529" providerId="ADAL" clId="{D1EB570E-BBE4-46B5-BF5C-B412A8EA461F}" dt="2022-11-08T12:44:49.522" v="206" actId="26606"/>
          <ac:grpSpMkLst>
            <pc:docMk/>
            <pc:sldMk cId="2664608773" sldId="267"/>
            <ac:grpSpMk id="36" creationId="{A1E6C3A1-63EF-4249-BAB0-BC1FF217A78A}"/>
          </ac:grpSpMkLst>
        </pc:grpChg>
        <pc:picChg chg="add mod ord">
          <ac:chgData name="Maxime Van Straten" userId="f627cfe0-2952-43b1-afdb-4565d0183529" providerId="ADAL" clId="{D1EB570E-BBE4-46B5-BF5C-B412A8EA461F}" dt="2022-11-08T12:44:49.522" v="206" actId="26606"/>
          <ac:picMkLst>
            <pc:docMk/>
            <pc:sldMk cId="2664608773" sldId="267"/>
            <ac:picMk id="5" creationId="{08923F12-EF2D-7C13-D8F4-1BAF6E12D66C}"/>
          </ac:picMkLst>
        </pc:picChg>
        <pc:picChg chg="add mod">
          <ac:chgData name="Maxime Van Straten" userId="f627cfe0-2952-43b1-afdb-4565d0183529" providerId="ADAL" clId="{D1EB570E-BBE4-46B5-BF5C-B412A8EA461F}" dt="2022-11-08T12:44:49.522" v="206" actId="26606"/>
          <ac:picMkLst>
            <pc:docMk/>
            <pc:sldMk cId="2664608773" sldId="267"/>
            <ac:picMk id="7" creationId="{21D2117B-0043-7B88-FC95-9F19D37FDE22}"/>
          </ac:picMkLst>
        </pc:pic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C3AB9-CB9D-446D-A744-AF0E8BE3F5D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C9CBF6-386A-4E97-9D93-B616923CBE88}">
      <dgm:prSet/>
      <dgm:spPr/>
      <dgm:t>
        <a:bodyPr/>
        <a:lstStyle/>
        <a:p>
          <a:r>
            <a:rPr lang="nl-NL"/>
            <a:t>Terugblik vorige lessen + toets</a:t>
          </a:r>
          <a:endParaRPr lang="en-US"/>
        </a:p>
      </dgm:t>
    </dgm:pt>
    <dgm:pt modelId="{6B25571A-25AA-4993-AEBC-319E9A512CCB}" type="parTrans" cxnId="{EA23053C-362B-4F13-90F6-20822CD76D72}">
      <dgm:prSet/>
      <dgm:spPr/>
      <dgm:t>
        <a:bodyPr/>
        <a:lstStyle/>
        <a:p>
          <a:endParaRPr lang="en-US"/>
        </a:p>
      </dgm:t>
    </dgm:pt>
    <dgm:pt modelId="{610FFDD2-B4FF-41E4-99E5-0300E62F8E30}" type="sibTrans" cxnId="{EA23053C-362B-4F13-90F6-20822CD76D72}">
      <dgm:prSet/>
      <dgm:spPr/>
      <dgm:t>
        <a:bodyPr/>
        <a:lstStyle/>
        <a:p>
          <a:endParaRPr lang="en-US"/>
        </a:p>
      </dgm:t>
    </dgm:pt>
    <dgm:pt modelId="{DC0B5B59-78E1-4DFA-9333-938A1DB66070}">
      <dgm:prSet/>
      <dgm:spPr/>
      <dgm:t>
        <a:bodyPr/>
        <a:lstStyle/>
        <a:p>
          <a:r>
            <a:rPr lang="nl-NL"/>
            <a:t>Introductie nieuw blok</a:t>
          </a:r>
          <a:endParaRPr lang="en-US"/>
        </a:p>
      </dgm:t>
    </dgm:pt>
    <dgm:pt modelId="{FB655BE7-1F47-4FEC-961D-FB9C58F2EC21}" type="parTrans" cxnId="{C3BE97AC-59F3-4CB8-8D96-2BFB7083D1E9}">
      <dgm:prSet/>
      <dgm:spPr/>
      <dgm:t>
        <a:bodyPr/>
        <a:lstStyle/>
        <a:p>
          <a:endParaRPr lang="en-US"/>
        </a:p>
      </dgm:t>
    </dgm:pt>
    <dgm:pt modelId="{91307E36-4B0C-42E0-83FB-9C355B3AD164}" type="sibTrans" cxnId="{C3BE97AC-59F3-4CB8-8D96-2BFB7083D1E9}">
      <dgm:prSet/>
      <dgm:spPr/>
      <dgm:t>
        <a:bodyPr/>
        <a:lstStyle/>
        <a:p>
          <a:endParaRPr lang="en-US"/>
        </a:p>
      </dgm:t>
    </dgm:pt>
    <dgm:pt modelId="{9126FC73-2A21-4D33-AB9B-E1FA45ACFA0C}">
      <dgm:prSet/>
      <dgm:spPr/>
      <dgm:t>
        <a:bodyPr/>
        <a:lstStyle/>
        <a:p>
          <a:r>
            <a:rPr lang="nl-NL"/>
            <a:t>Lesdoelen</a:t>
          </a:r>
          <a:endParaRPr lang="en-US"/>
        </a:p>
      </dgm:t>
    </dgm:pt>
    <dgm:pt modelId="{292C714D-21DD-4A97-B0F1-FB975E65E24D}" type="parTrans" cxnId="{8266C300-A207-4D8E-BFA6-E25A5FACE438}">
      <dgm:prSet/>
      <dgm:spPr/>
      <dgm:t>
        <a:bodyPr/>
        <a:lstStyle/>
        <a:p>
          <a:endParaRPr lang="en-US"/>
        </a:p>
      </dgm:t>
    </dgm:pt>
    <dgm:pt modelId="{40F78B82-3A83-4568-94E2-976A189599F9}" type="sibTrans" cxnId="{8266C300-A207-4D8E-BFA6-E25A5FACE438}">
      <dgm:prSet/>
      <dgm:spPr/>
      <dgm:t>
        <a:bodyPr/>
        <a:lstStyle/>
        <a:p>
          <a:endParaRPr lang="en-US"/>
        </a:p>
      </dgm:t>
    </dgm:pt>
    <dgm:pt modelId="{490E47EC-B402-44EC-BD71-BAB738D150D3}">
      <dgm:prSet/>
      <dgm:spPr/>
      <dgm:t>
        <a:bodyPr/>
        <a:lstStyle/>
        <a:p>
          <a:r>
            <a:rPr lang="nl-NL"/>
            <a:t>Huisvesting</a:t>
          </a:r>
          <a:endParaRPr lang="en-US"/>
        </a:p>
      </dgm:t>
    </dgm:pt>
    <dgm:pt modelId="{68763D5A-BC07-4A38-A03A-14C7F330F58B}" type="parTrans" cxnId="{697A4670-A5ED-4816-9756-C5BAF4E0C723}">
      <dgm:prSet/>
      <dgm:spPr/>
      <dgm:t>
        <a:bodyPr/>
        <a:lstStyle/>
        <a:p>
          <a:endParaRPr lang="en-US"/>
        </a:p>
      </dgm:t>
    </dgm:pt>
    <dgm:pt modelId="{757B1370-9176-43AA-A7FF-035A728E1EDA}" type="sibTrans" cxnId="{697A4670-A5ED-4816-9756-C5BAF4E0C723}">
      <dgm:prSet/>
      <dgm:spPr/>
      <dgm:t>
        <a:bodyPr/>
        <a:lstStyle/>
        <a:p>
          <a:endParaRPr lang="en-US"/>
        </a:p>
      </dgm:t>
    </dgm:pt>
    <dgm:pt modelId="{57129D22-2BF9-4D27-B219-C999C592C86C}">
      <dgm:prSet/>
      <dgm:spPr/>
      <dgm:t>
        <a:bodyPr/>
        <a:lstStyle/>
        <a:p>
          <a:r>
            <a:rPr lang="nl-NL"/>
            <a:t>Introductie eindopdracht </a:t>
          </a:r>
          <a:endParaRPr lang="en-US"/>
        </a:p>
      </dgm:t>
    </dgm:pt>
    <dgm:pt modelId="{BB37F7F6-1F4E-41BC-9B92-6953F04A2041}" type="parTrans" cxnId="{86512ABA-DF32-4BD3-B903-DE184C51833B}">
      <dgm:prSet/>
      <dgm:spPr/>
      <dgm:t>
        <a:bodyPr/>
        <a:lstStyle/>
        <a:p>
          <a:endParaRPr lang="en-US"/>
        </a:p>
      </dgm:t>
    </dgm:pt>
    <dgm:pt modelId="{3B24F8E9-DFDD-4FD9-B154-D77098CF2C56}" type="sibTrans" cxnId="{86512ABA-DF32-4BD3-B903-DE184C51833B}">
      <dgm:prSet/>
      <dgm:spPr/>
      <dgm:t>
        <a:bodyPr/>
        <a:lstStyle/>
        <a:p>
          <a:endParaRPr lang="en-US"/>
        </a:p>
      </dgm:t>
    </dgm:pt>
    <dgm:pt modelId="{025CBE5E-D045-42A7-8EE1-A493B45B18D7}" type="pres">
      <dgm:prSet presAssocID="{740C3AB9-CB9D-446D-A744-AF0E8BE3F5D7}" presName="linear" presStyleCnt="0">
        <dgm:presLayoutVars>
          <dgm:dir/>
          <dgm:animLvl val="lvl"/>
          <dgm:resizeHandles val="exact"/>
        </dgm:presLayoutVars>
      </dgm:prSet>
      <dgm:spPr/>
    </dgm:pt>
    <dgm:pt modelId="{3E62F3BA-6649-4529-BE26-9A56A752167B}" type="pres">
      <dgm:prSet presAssocID="{0AC9CBF6-386A-4E97-9D93-B616923CBE88}" presName="parentLin" presStyleCnt="0"/>
      <dgm:spPr/>
    </dgm:pt>
    <dgm:pt modelId="{D7F0A71F-DA0A-4B67-92B0-C0F518E72AFE}" type="pres">
      <dgm:prSet presAssocID="{0AC9CBF6-386A-4E97-9D93-B616923CBE88}" presName="parentLeftMargin" presStyleLbl="node1" presStyleIdx="0" presStyleCnt="5"/>
      <dgm:spPr/>
    </dgm:pt>
    <dgm:pt modelId="{D7322DB1-94B8-4ECA-95ED-0560FDB4A474}" type="pres">
      <dgm:prSet presAssocID="{0AC9CBF6-386A-4E97-9D93-B616923CBE8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19663B7-EF06-4F49-A76B-8A26D24330AA}" type="pres">
      <dgm:prSet presAssocID="{0AC9CBF6-386A-4E97-9D93-B616923CBE88}" presName="negativeSpace" presStyleCnt="0"/>
      <dgm:spPr/>
    </dgm:pt>
    <dgm:pt modelId="{1E2579EE-884A-4BFC-A397-7F1EAB8A3570}" type="pres">
      <dgm:prSet presAssocID="{0AC9CBF6-386A-4E97-9D93-B616923CBE88}" presName="childText" presStyleLbl="conFgAcc1" presStyleIdx="0" presStyleCnt="5">
        <dgm:presLayoutVars>
          <dgm:bulletEnabled val="1"/>
        </dgm:presLayoutVars>
      </dgm:prSet>
      <dgm:spPr/>
    </dgm:pt>
    <dgm:pt modelId="{0DB38AFD-F227-47CE-A804-A640DC16579F}" type="pres">
      <dgm:prSet presAssocID="{610FFDD2-B4FF-41E4-99E5-0300E62F8E30}" presName="spaceBetweenRectangles" presStyleCnt="0"/>
      <dgm:spPr/>
    </dgm:pt>
    <dgm:pt modelId="{7BDE69F1-BC90-4D3E-8B90-AADF2EE1A010}" type="pres">
      <dgm:prSet presAssocID="{DC0B5B59-78E1-4DFA-9333-938A1DB66070}" presName="parentLin" presStyleCnt="0"/>
      <dgm:spPr/>
    </dgm:pt>
    <dgm:pt modelId="{7C6F130B-32E1-45ED-83E8-B39BC81FA8B1}" type="pres">
      <dgm:prSet presAssocID="{DC0B5B59-78E1-4DFA-9333-938A1DB66070}" presName="parentLeftMargin" presStyleLbl="node1" presStyleIdx="0" presStyleCnt="5"/>
      <dgm:spPr/>
    </dgm:pt>
    <dgm:pt modelId="{446E05B9-3083-43F0-A5E9-C118D2A5802E}" type="pres">
      <dgm:prSet presAssocID="{DC0B5B59-78E1-4DFA-9333-938A1DB6607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8A0373-B090-422A-BDE3-661E8DF0D0C0}" type="pres">
      <dgm:prSet presAssocID="{DC0B5B59-78E1-4DFA-9333-938A1DB66070}" presName="negativeSpace" presStyleCnt="0"/>
      <dgm:spPr/>
    </dgm:pt>
    <dgm:pt modelId="{D25E3ABC-4216-428C-BEA6-F3933C98EE35}" type="pres">
      <dgm:prSet presAssocID="{DC0B5B59-78E1-4DFA-9333-938A1DB66070}" presName="childText" presStyleLbl="conFgAcc1" presStyleIdx="1" presStyleCnt="5">
        <dgm:presLayoutVars>
          <dgm:bulletEnabled val="1"/>
        </dgm:presLayoutVars>
      </dgm:prSet>
      <dgm:spPr/>
    </dgm:pt>
    <dgm:pt modelId="{2F7C119B-FFFC-4D53-8801-5DC7934CDC8C}" type="pres">
      <dgm:prSet presAssocID="{91307E36-4B0C-42E0-83FB-9C355B3AD164}" presName="spaceBetweenRectangles" presStyleCnt="0"/>
      <dgm:spPr/>
    </dgm:pt>
    <dgm:pt modelId="{41F3EA93-D223-40D0-ADB2-2F4A23AC5999}" type="pres">
      <dgm:prSet presAssocID="{9126FC73-2A21-4D33-AB9B-E1FA45ACFA0C}" presName="parentLin" presStyleCnt="0"/>
      <dgm:spPr/>
    </dgm:pt>
    <dgm:pt modelId="{66755002-3A7E-466D-8E21-F31DC4088E81}" type="pres">
      <dgm:prSet presAssocID="{9126FC73-2A21-4D33-AB9B-E1FA45ACFA0C}" presName="parentLeftMargin" presStyleLbl="node1" presStyleIdx="1" presStyleCnt="5"/>
      <dgm:spPr/>
    </dgm:pt>
    <dgm:pt modelId="{B74A258D-4E48-465D-9E36-7541EF0A52A1}" type="pres">
      <dgm:prSet presAssocID="{9126FC73-2A21-4D33-AB9B-E1FA45ACFA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7A3E16-2E20-485D-864D-72E68CB58BAE}" type="pres">
      <dgm:prSet presAssocID="{9126FC73-2A21-4D33-AB9B-E1FA45ACFA0C}" presName="negativeSpace" presStyleCnt="0"/>
      <dgm:spPr/>
    </dgm:pt>
    <dgm:pt modelId="{76D7351A-1430-428F-9102-A91C08812E55}" type="pres">
      <dgm:prSet presAssocID="{9126FC73-2A21-4D33-AB9B-E1FA45ACFA0C}" presName="childText" presStyleLbl="conFgAcc1" presStyleIdx="2" presStyleCnt="5">
        <dgm:presLayoutVars>
          <dgm:bulletEnabled val="1"/>
        </dgm:presLayoutVars>
      </dgm:prSet>
      <dgm:spPr/>
    </dgm:pt>
    <dgm:pt modelId="{27541299-1676-4940-80A7-631EE750112B}" type="pres">
      <dgm:prSet presAssocID="{40F78B82-3A83-4568-94E2-976A189599F9}" presName="spaceBetweenRectangles" presStyleCnt="0"/>
      <dgm:spPr/>
    </dgm:pt>
    <dgm:pt modelId="{BD1DA0AC-1123-43ED-8B2E-D18DE84A63C8}" type="pres">
      <dgm:prSet presAssocID="{490E47EC-B402-44EC-BD71-BAB738D150D3}" presName="parentLin" presStyleCnt="0"/>
      <dgm:spPr/>
    </dgm:pt>
    <dgm:pt modelId="{CC8DB102-5BCA-4CF2-9872-8077EBA0C244}" type="pres">
      <dgm:prSet presAssocID="{490E47EC-B402-44EC-BD71-BAB738D150D3}" presName="parentLeftMargin" presStyleLbl="node1" presStyleIdx="2" presStyleCnt="5"/>
      <dgm:spPr/>
    </dgm:pt>
    <dgm:pt modelId="{F113B36B-9FD1-4359-8ACF-82EB9656595B}" type="pres">
      <dgm:prSet presAssocID="{490E47EC-B402-44EC-BD71-BAB738D150D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857A191-BD67-4EF7-A669-71FB0AC76114}" type="pres">
      <dgm:prSet presAssocID="{490E47EC-B402-44EC-BD71-BAB738D150D3}" presName="negativeSpace" presStyleCnt="0"/>
      <dgm:spPr/>
    </dgm:pt>
    <dgm:pt modelId="{CCEE1C64-EA73-4B65-ABE5-D7DD2BE1FDEB}" type="pres">
      <dgm:prSet presAssocID="{490E47EC-B402-44EC-BD71-BAB738D150D3}" presName="childText" presStyleLbl="conFgAcc1" presStyleIdx="3" presStyleCnt="5">
        <dgm:presLayoutVars>
          <dgm:bulletEnabled val="1"/>
        </dgm:presLayoutVars>
      </dgm:prSet>
      <dgm:spPr/>
    </dgm:pt>
    <dgm:pt modelId="{65D97057-B772-4A2B-B126-7CEA9405639D}" type="pres">
      <dgm:prSet presAssocID="{757B1370-9176-43AA-A7FF-035A728E1EDA}" presName="spaceBetweenRectangles" presStyleCnt="0"/>
      <dgm:spPr/>
    </dgm:pt>
    <dgm:pt modelId="{FF1F2973-6908-47D1-ACA4-82A9F14E3E02}" type="pres">
      <dgm:prSet presAssocID="{57129D22-2BF9-4D27-B219-C999C592C86C}" presName="parentLin" presStyleCnt="0"/>
      <dgm:spPr/>
    </dgm:pt>
    <dgm:pt modelId="{E20C0404-5502-4D56-BF12-1F6B770693A6}" type="pres">
      <dgm:prSet presAssocID="{57129D22-2BF9-4D27-B219-C999C592C86C}" presName="parentLeftMargin" presStyleLbl="node1" presStyleIdx="3" presStyleCnt="5"/>
      <dgm:spPr/>
    </dgm:pt>
    <dgm:pt modelId="{F48A1F67-CDC6-4D61-8CDC-44752D1C11BD}" type="pres">
      <dgm:prSet presAssocID="{57129D22-2BF9-4D27-B219-C999C592C86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7E36827-97B9-4D6A-A1A5-27E66EF6230B}" type="pres">
      <dgm:prSet presAssocID="{57129D22-2BF9-4D27-B219-C999C592C86C}" presName="negativeSpace" presStyleCnt="0"/>
      <dgm:spPr/>
    </dgm:pt>
    <dgm:pt modelId="{B5D4EFDB-7524-46C9-AE59-33518322A5C9}" type="pres">
      <dgm:prSet presAssocID="{57129D22-2BF9-4D27-B219-C999C592C86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266C300-A207-4D8E-BFA6-E25A5FACE438}" srcId="{740C3AB9-CB9D-446D-A744-AF0E8BE3F5D7}" destId="{9126FC73-2A21-4D33-AB9B-E1FA45ACFA0C}" srcOrd="2" destOrd="0" parTransId="{292C714D-21DD-4A97-B0F1-FB975E65E24D}" sibTransId="{40F78B82-3A83-4568-94E2-976A189599F9}"/>
    <dgm:cxn modelId="{B32C5923-3395-417D-9616-72191BE99708}" type="presOf" srcId="{57129D22-2BF9-4D27-B219-C999C592C86C}" destId="{F48A1F67-CDC6-4D61-8CDC-44752D1C11BD}" srcOrd="1" destOrd="0" presId="urn:microsoft.com/office/officeart/2005/8/layout/list1"/>
    <dgm:cxn modelId="{EA23053C-362B-4F13-90F6-20822CD76D72}" srcId="{740C3AB9-CB9D-446D-A744-AF0E8BE3F5D7}" destId="{0AC9CBF6-386A-4E97-9D93-B616923CBE88}" srcOrd="0" destOrd="0" parTransId="{6B25571A-25AA-4993-AEBC-319E9A512CCB}" sibTransId="{610FFDD2-B4FF-41E4-99E5-0300E62F8E30}"/>
    <dgm:cxn modelId="{A85D4841-9022-4AC1-B067-E89C8CF0C21E}" type="presOf" srcId="{0AC9CBF6-386A-4E97-9D93-B616923CBE88}" destId="{D7322DB1-94B8-4ECA-95ED-0560FDB4A474}" srcOrd="1" destOrd="0" presId="urn:microsoft.com/office/officeart/2005/8/layout/list1"/>
    <dgm:cxn modelId="{2267C961-C4D6-4152-B194-F2422471072C}" type="presOf" srcId="{57129D22-2BF9-4D27-B219-C999C592C86C}" destId="{E20C0404-5502-4D56-BF12-1F6B770693A6}" srcOrd="0" destOrd="0" presId="urn:microsoft.com/office/officeart/2005/8/layout/list1"/>
    <dgm:cxn modelId="{697A4670-A5ED-4816-9756-C5BAF4E0C723}" srcId="{740C3AB9-CB9D-446D-A744-AF0E8BE3F5D7}" destId="{490E47EC-B402-44EC-BD71-BAB738D150D3}" srcOrd="3" destOrd="0" parTransId="{68763D5A-BC07-4A38-A03A-14C7F330F58B}" sibTransId="{757B1370-9176-43AA-A7FF-035A728E1EDA}"/>
    <dgm:cxn modelId="{84C5E175-E705-4353-8976-17E8386C66BF}" type="presOf" srcId="{490E47EC-B402-44EC-BD71-BAB738D150D3}" destId="{CC8DB102-5BCA-4CF2-9872-8077EBA0C244}" srcOrd="0" destOrd="0" presId="urn:microsoft.com/office/officeart/2005/8/layout/list1"/>
    <dgm:cxn modelId="{4D308C81-B991-4158-80EF-AEBDB9A35A3A}" type="presOf" srcId="{DC0B5B59-78E1-4DFA-9333-938A1DB66070}" destId="{7C6F130B-32E1-45ED-83E8-B39BC81FA8B1}" srcOrd="0" destOrd="0" presId="urn:microsoft.com/office/officeart/2005/8/layout/list1"/>
    <dgm:cxn modelId="{EE38578E-26B3-47D5-BB98-2F750000BA05}" type="presOf" srcId="{0AC9CBF6-386A-4E97-9D93-B616923CBE88}" destId="{D7F0A71F-DA0A-4B67-92B0-C0F518E72AFE}" srcOrd="0" destOrd="0" presId="urn:microsoft.com/office/officeart/2005/8/layout/list1"/>
    <dgm:cxn modelId="{C742E190-6F2A-4A52-B394-1826939CAED1}" type="presOf" srcId="{9126FC73-2A21-4D33-AB9B-E1FA45ACFA0C}" destId="{B74A258D-4E48-465D-9E36-7541EF0A52A1}" srcOrd="1" destOrd="0" presId="urn:microsoft.com/office/officeart/2005/8/layout/list1"/>
    <dgm:cxn modelId="{C3BE97AC-59F3-4CB8-8D96-2BFB7083D1E9}" srcId="{740C3AB9-CB9D-446D-A744-AF0E8BE3F5D7}" destId="{DC0B5B59-78E1-4DFA-9333-938A1DB66070}" srcOrd="1" destOrd="0" parTransId="{FB655BE7-1F47-4FEC-961D-FB9C58F2EC21}" sibTransId="{91307E36-4B0C-42E0-83FB-9C355B3AD164}"/>
    <dgm:cxn modelId="{22D7C2AD-3516-4772-835C-5F525E5FAD6B}" type="presOf" srcId="{490E47EC-B402-44EC-BD71-BAB738D150D3}" destId="{F113B36B-9FD1-4359-8ACF-82EB9656595B}" srcOrd="1" destOrd="0" presId="urn:microsoft.com/office/officeart/2005/8/layout/list1"/>
    <dgm:cxn modelId="{86512ABA-DF32-4BD3-B903-DE184C51833B}" srcId="{740C3AB9-CB9D-446D-A744-AF0E8BE3F5D7}" destId="{57129D22-2BF9-4D27-B219-C999C592C86C}" srcOrd="4" destOrd="0" parTransId="{BB37F7F6-1F4E-41BC-9B92-6953F04A2041}" sibTransId="{3B24F8E9-DFDD-4FD9-B154-D77098CF2C56}"/>
    <dgm:cxn modelId="{76C186E8-D33B-409A-BC3A-80B68F9955A2}" type="presOf" srcId="{9126FC73-2A21-4D33-AB9B-E1FA45ACFA0C}" destId="{66755002-3A7E-466D-8E21-F31DC4088E81}" srcOrd="0" destOrd="0" presId="urn:microsoft.com/office/officeart/2005/8/layout/list1"/>
    <dgm:cxn modelId="{D766BDF4-7C89-4098-A3AB-ED1175F95392}" type="presOf" srcId="{DC0B5B59-78E1-4DFA-9333-938A1DB66070}" destId="{446E05B9-3083-43F0-A5E9-C118D2A5802E}" srcOrd="1" destOrd="0" presId="urn:microsoft.com/office/officeart/2005/8/layout/list1"/>
    <dgm:cxn modelId="{21132BF5-8BEF-432F-9279-03AC79CF022A}" type="presOf" srcId="{740C3AB9-CB9D-446D-A744-AF0E8BE3F5D7}" destId="{025CBE5E-D045-42A7-8EE1-A493B45B18D7}" srcOrd="0" destOrd="0" presId="urn:microsoft.com/office/officeart/2005/8/layout/list1"/>
    <dgm:cxn modelId="{5E330222-7E9C-4301-A989-1B47E73C15F2}" type="presParOf" srcId="{025CBE5E-D045-42A7-8EE1-A493B45B18D7}" destId="{3E62F3BA-6649-4529-BE26-9A56A752167B}" srcOrd="0" destOrd="0" presId="urn:microsoft.com/office/officeart/2005/8/layout/list1"/>
    <dgm:cxn modelId="{F3FFBE99-99D9-4AEB-BC98-62214215DECF}" type="presParOf" srcId="{3E62F3BA-6649-4529-BE26-9A56A752167B}" destId="{D7F0A71F-DA0A-4B67-92B0-C0F518E72AFE}" srcOrd="0" destOrd="0" presId="urn:microsoft.com/office/officeart/2005/8/layout/list1"/>
    <dgm:cxn modelId="{E1DEB65E-438E-40D5-AB83-B147D2458042}" type="presParOf" srcId="{3E62F3BA-6649-4529-BE26-9A56A752167B}" destId="{D7322DB1-94B8-4ECA-95ED-0560FDB4A474}" srcOrd="1" destOrd="0" presId="urn:microsoft.com/office/officeart/2005/8/layout/list1"/>
    <dgm:cxn modelId="{5B938640-5578-46CF-8D44-0587BD67E2BB}" type="presParOf" srcId="{025CBE5E-D045-42A7-8EE1-A493B45B18D7}" destId="{919663B7-EF06-4F49-A76B-8A26D24330AA}" srcOrd="1" destOrd="0" presId="urn:microsoft.com/office/officeart/2005/8/layout/list1"/>
    <dgm:cxn modelId="{7A56AA24-79D6-44B6-B281-8E97EBF4AE4E}" type="presParOf" srcId="{025CBE5E-D045-42A7-8EE1-A493B45B18D7}" destId="{1E2579EE-884A-4BFC-A397-7F1EAB8A3570}" srcOrd="2" destOrd="0" presId="urn:microsoft.com/office/officeart/2005/8/layout/list1"/>
    <dgm:cxn modelId="{63AE8837-9703-4438-95C4-47377458A021}" type="presParOf" srcId="{025CBE5E-D045-42A7-8EE1-A493B45B18D7}" destId="{0DB38AFD-F227-47CE-A804-A640DC16579F}" srcOrd="3" destOrd="0" presId="urn:microsoft.com/office/officeart/2005/8/layout/list1"/>
    <dgm:cxn modelId="{B8A957A6-6D46-4FAD-ABDE-59526F086510}" type="presParOf" srcId="{025CBE5E-D045-42A7-8EE1-A493B45B18D7}" destId="{7BDE69F1-BC90-4D3E-8B90-AADF2EE1A010}" srcOrd="4" destOrd="0" presId="urn:microsoft.com/office/officeart/2005/8/layout/list1"/>
    <dgm:cxn modelId="{43FF88BE-0592-4BB7-AE8E-D0438B081D51}" type="presParOf" srcId="{7BDE69F1-BC90-4D3E-8B90-AADF2EE1A010}" destId="{7C6F130B-32E1-45ED-83E8-B39BC81FA8B1}" srcOrd="0" destOrd="0" presId="urn:microsoft.com/office/officeart/2005/8/layout/list1"/>
    <dgm:cxn modelId="{6E18E534-2A77-4D8D-8425-5AA9A2FB980A}" type="presParOf" srcId="{7BDE69F1-BC90-4D3E-8B90-AADF2EE1A010}" destId="{446E05B9-3083-43F0-A5E9-C118D2A5802E}" srcOrd="1" destOrd="0" presId="urn:microsoft.com/office/officeart/2005/8/layout/list1"/>
    <dgm:cxn modelId="{6D8D303A-2A69-49E7-BA94-647800F79563}" type="presParOf" srcId="{025CBE5E-D045-42A7-8EE1-A493B45B18D7}" destId="{178A0373-B090-422A-BDE3-661E8DF0D0C0}" srcOrd="5" destOrd="0" presId="urn:microsoft.com/office/officeart/2005/8/layout/list1"/>
    <dgm:cxn modelId="{7D14F2CA-B0F8-4C6C-9267-94515991F522}" type="presParOf" srcId="{025CBE5E-D045-42A7-8EE1-A493B45B18D7}" destId="{D25E3ABC-4216-428C-BEA6-F3933C98EE35}" srcOrd="6" destOrd="0" presId="urn:microsoft.com/office/officeart/2005/8/layout/list1"/>
    <dgm:cxn modelId="{7748D400-2B98-47E4-BFAC-DAB0A8B5EBB4}" type="presParOf" srcId="{025CBE5E-D045-42A7-8EE1-A493B45B18D7}" destId="{2F7C119B-FFFC-4D53-8801-5DC7934CDC8C}" srcOrd="7" destOrd="0" presId="urn:microsoft.com/office/officeart/2005/8/layout/list1"/>
    <dgm:cxn modelId="{0BB49F6E-0204-4FD9-A80A-6B94C19C3959}" type="presParOf" srcId="{025CBE5E-D045-42A7-8EE1-A493B45B18D7}" destId="{41F3EA93-D223-40D0-ADB2-2F4A23AC5999}" srcOrd="8" destOrd="0" presId="urn:microsoft.com/office/officeart/2005/8/layout/list1"/>
    <dgm:cxn modelId="{5C4579AA-26A5-4289-96ED-6FEDFC91BD87}" type="presParOf" srcId="{41F3EA93-D223-40D0-ADB2-2F4A23AC5999}" destId="{66755002-3A7E-466D-8E21-F31DC4088E81}" srcOrd="0" destOrd="0" presId="urn:microsoft.com/office/officeart/2005/8/layout/list1"/>
    <dgm:cxn modelId="{FEEBF54F-0FDF-4DC7-8461-6D699310CBBE}" type="presParOf" srcId="{41F3EA93-D223-40D0-ADB2-2F4A23AC5999}" destId="{B74A258D-4E48-465D-9E36-7541EF0A52A1}" srcOrd="1" destOrd="0" presId="urn:microsoft.com/office/officeart/2005/8/layout/list1"/>
    <dgm:cxn modelId="{6C22348B-FD0B-4B40-9257-53FC19E655D4}" type="presParOf" srcId="{025CBE5E-D045-42A7-8EE1-A493B45B18D7}" destId="{2B7A3E16-2E20-485D-864D-72E68CB58BAE}" srcOrd="9" destOrd="0" presId="urn:microsoft.com/office/officeart/2005/8/layout/list1"/>
    <dgm:cxn modelId="{4140153E-2FE5-41B4-9BB4-9D68622A828D}" type="presParOf" srcId="{025CBE5E-D045-42A7-8EE1-A493B45B18D7}" destId="{76D7351A-1430-428F-9102-A91C08812E55}" srcOrd="10" destOrd="0" presId="urn:microsoft.com/office/officeart/2005/8/layout/list1"/>
    <dgm:cxn modelId="{276BE04A-0007-4B87-B440-BED2DF5F1614}" type="presParOf" srcId="{025CBE5E-D045-42A7-8EE1-A493B45B18D7}" destId="{27541299-1676-4940-80A7-631EE750112B}" srcOrd="11" destOrd="0" presId="urn:microsoft.com/office/officeart/2005/8/layout/list1"/>
    <dgm:cxn modelId="{00C1050C-17E6-45C7-B751-4C79D706C053}" type="presParOf" srcId="{025CBE5E-D045-42A7-8EE1-A493B45B18D7}" destId="{BD1DA0AC-1123-43ED-8B2E-D18DE84A63C8}" srcOrd="12" destOrd="0" presId="urn:microsoft.com/office/officeart/2005/8/layout/list1"/>
    <dgm:cxn modelId="{E7C7A088-031F-48C2-9273-62AF561902A1}" type="presParOf" srcId="{BD1DA0AC-1123-43ED-8B2E-D18DE84A63C8}" destId="{CC8DB102-5BCA-4CF2-9872-8077EBA0C244}" srcOrd="0" destOrd="0" presId="urn:microsoft.com/office/officeart/2005/8/layout/list1"/>
    <dgm:cxn modelId="{C1809689-F308-4C02-9A79-44156D721B66}" type="presParOf" srcId="{BD1DA0AC-1123-43ED-8B2E-D18DE84A63C8}" destId="{F113B36B-9FD1-4359-8ACF-82EB9656595B}" srcOrd="1" destOrd="0" presId="urn:microsoft.com/office/officeart/2005/8/layout/list1"/>
    <dgm:cxn modelId="{E5EF7655-BD21-4F39-8C8B-515114326A18}" type="presParOf" srcId="{025CBE5E-D045-42A7-8EE1-A493B45B18D7}" destId="{6857A191-BD67-4EF7-A669-71FB0AC76114}" srcOrd="13" destOrd="0" presId="urn:microsoft.com/office/officeart/2005/8/layout/list1"/>
    <dgm:cxn modelId="{E3B7C8F0-ED91-4D8D-A66B-D38F7EDF68E0}" type="presParOf" srcId="{025CBE5E-D045-42A7-8EE1-A493B45B18D7}" destId="{CCEE1C64-EA73-4B65-ABE5-D7DD2BE1FDEB}" srcOrd="14" destOrd="0" presId="urn:microsoft.com/office/officeart/2005/8/layout/list1"/>
    <dgm:cxn modelId="{3D5E1B2A-F23C-44A7-9AA6-F96AE570D135}" type="presParOf" srcId="{025CBE5E-D045-42A7-8EE1-A493B45B18D7}" destId="{65D97057-B772-4A2B-B126-7CEA9405639D}" srcOrd="15" destOrd="0" presId="urn:microsoft.com/office/officeart/2005/8/layout/list1"/>
    <dgm:cxn modelId="{FF8DAEEC-30C7-4C8A-8601-F7A3D9F7F4B0}" type="presParOf" srcId="{025CBE5E-D045-42A7-8EE1-A493B45B18D7}" destId="{FF1F2973-6908-47D1-ACA4-82A9F14E3E02}" srcOrd="16" destOrd="0" presId="urn:microsoft.com/office/officeart/2005/8/layout/list1"/>
    <dgm:cxn modelId="{1AC5CC3F-20F9-4E25-9183-1A8048AD0185}" type="presParOf" srcId="{FF1F2973-6908-47D1-ACA4-82A9F14E3E02}" destId="{E20C0404-5502-4D56-BF12-1F6B770693A6}" srcOrd="0" destOrd="0" presId="urn:microsoft.com/office/officeart/2005/8/layout/list1"/>
    <dgm:cxn modelId="{28CCDBCA-032C-4148-B6A3-35192EDAEB0E}" type="presParOf" srcId="{FF1F2973-6908-47D1-ACA4-82A9F14E3E02}" destId="{F48A1F67-CDC6-4D61-8CDC-44752D1C11BD}" srcOrd="1" destOrd="0" presId="urn:microsoft.com/office/officeart/2005/8/layout/list1"/>
    <dgm:cxn modelId="{4FA500FB-910E-47CF-8481-8BDB9CAEBF0A}" type="presParOf" srcId="{025CBE5E-D045-42A7-8EE1-A493B45B18D7}" destId="{37E36827-97B9-4D6A-A1A5-27E66EF6230B}" srcOrd="17" destOrd="0" presId="urn:microsoft.com/office/officeart/2005/8/layout/list1"/>
    <dgm:cxn modelId="{34B98F8C-B4D7-4884-BDC9-AC81BD5092A6}" type="presParOf" srcId="{025CBE5E-D045-42A7-8EE1-A493B45B18D7}" destId="{B5D4EFDB-7524-46C9-AE59-33518322A5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07547-C94B-420F-9D4A-AB3B23F7C8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BE7D4F-78F5-4EBE-A56A-4238EF41359F}">
      <dgm:prSet/>
      <dgm:spPr/>
      <dgm:t>
        <a:bodyPr/>
        <a:lstStyle/>
        <a:p>
          <a:r>
            <a:rPr lang="nl-NL"/>
            <a:t>Wat vonden jullie van de lessen?</a:t>
          </a:r>
          <a:endParaRPr lang="en-US"/>
        </a:p>
      </dgm:t>
    </dgm:pt>
    <dgm:pt modelId="{AC671EFD-69B1-49F0-9BC6-46F685F9085F}" type="parTrans" cxnId="{CAEAB37C-2850-41A7-BBE5-3ABDBE837B94}">
      <dgm:prSet/>
      <dgm:spPr/>
      <dgm:t>
        <a:bodyPr/>
        <a:lstStyle/>
        <a:p>
          <a:endParaRPr lang="en-US"/>
        </a:p>
      </dgm:t>
    </dgm:pt>
    <dgm:pt modelId="{341A7A33-C3CA-45D7-8FD0-0913F8AAD77D}" type="sibTrans" cxnId="{CAEAB37C-2850-41A7-BBE5-3ABDBE837B94}">
      <dgm:prSet/>
      <dgm:spPr/>
      <dgm:t>
        <a:bodyPr/>
        <a:lstStyle/>
        <a:p>
          <a:endParaRPr lang="en-US"/>
        </a:p>
      </dgm:t>
    </dgm:pt>
    <dgm:pt modelId="{379F99B5-A34C-4B2B-BDA1-6A24DD575D23}">
      <dgm:prSet/>
      <dgm:spPr/>
      <dgm:t>
        <a:bodyPr/>
        <a:lstStyle/>
        <a:p>
          <a:r>
            <a:rPr lang="nl-NL"/>
            <a:t>Cijfers gezien?</a:t>
          </a:r>
          <a:endParaRPr lang="en-US"/>
        </a:p>
      </dgm:t>
    </dgm:pt>
    <dgm:pt modelId="{B00F6D40-0A5E-4C31-8280-581535F2EC1B}" type="parTrans" cxnId="{F1498BBE-E100-4691-9E64-7783F01BCC75}">
      <dgm:prSet/>
      <dgm:spPr/>
      <dgm:t>
        <a:bodyPr/>
        <a:lstStyle/>
        <a:p>
          <a:endParaRPr lang="en-US"/>
        </a:p>
      </dgm:t>
    </dgm:pt>
    <dgm:pt modelId="{38B88ACE-0DCF-4B4A-9BAC-79B8349AAAF1}" type="sibTrans" cxnId="{F1498BBE-E100-4691-9E64-7783F01BCC75}">
      <dgm:prSet/>
      <dgm:spPr/>
      <dgm:t>
        <a:bodyPr/>
        <a:lstStyle/>
        <a:p>
          <a:endParaRPr lang="en-US"/>
        </a:p>
      </dgm:t>
    </dgm:pt>
    <dgm:pt modelId="{58CD53AB-42E5-4C0B-940A-87186832B572}">
      <dgm:prSet/>
      <dgm:spPr/>
      <dgm:t>
        <a:bodyPr/>
        <a:lstStyle/>
        <a:p>
          <a:r>
            <a:rPr lang="nl-NL"/>
            <a:t>Hoe vonden jullie de toets?</a:t>
          </a:r>
          <a:endParaRPr lang="en-US"/>
        </a:p>
      </dgm:t>
    </dgm:pt>
    <dgm:pt modelId="{52476231-90D7-4CC7-8958-FAD752EDADCE}" type="parTrans" cxnId="{0161C32A-A97C-40EE-9E32-64033E490CEB}">
      <dgm:prSet/>
      <dgm:spPr/>
      <dgm:t>
        <a:bodyPr/>
        <a:lstStyle/>
        <a:p>
          <a:endParaRPr lang="en-US"/>
        </a:p>
      </dgm:t>
    </dgm:pt>
    <dgm:pt modelId="{773770DD-2724-403B-8231-FD64D2279292}" type="sibTrans" cxnId="{0161C32A-A97C-40EE-9E32-64033E490CEB}">
      <dgm:prSet/>
      <dgm:spPr/>
      <dgm:t>
        <a:bodyPr/>
        <a:lstStyle/>
        <a:p>
          <a:endParaRPr lang="en-US"/>
        </a:p>
      </dgm:t>
    </dgm:pt>
    <dgm:pt modelId="{FC4DD5FE-1CBD-462D-AD62-C79DD0B48EF8}" type="pres">
      <dgm:prSet presAssocID="{F7607547-C94B-420F-9D4A-AB3B23F7C8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172C7F-162C-445E-9970-0CA5A40F9B78}" type="pres">
      <dgm:prSet presAssocID="{0BBE7D4F-78F5-4EBE-A56A-4238EF41359F}" presName="hierRoot1" presStyleCnt="0"/>
      <dgm:spPr/>
    </dgm:pt>
    <dgm:pt modelId="{598CFF94-9E90-4518-A4FF-BDF5852CDB93}" type="pres">
      <dgm:prSet presAssocID="{0BBE7D4F-78F5-4EBE-A56A-4238EF41359F}" presName="composite" presStyleCnt="0"/>
      <dgm:spPr/>
    </dgm:pt>
    <dgm:pt modelId="{B87D53ED-70D8-4BFD-87B1-CA38270F5957}" type="pres">
      <dgm:prSet presAssocID="{0BBE7D4F-78F5-4EBE-A56A-4238EF41359F}" presName="background" presStyleLbl="node0" presStyleIdx="0" presStyleCnt="3"/>
      <dgm:spPr/>
    </dgm:pt>
    <dgm:pt modelId="{208190FE-F841-4096-9962-94675155C0C3}" type="pres">
      <dgm:prSet presAssocID="{0BBE7D4F-78F5-4EBE-A56A-4238EF41359F}" presName="text" presStyleLbl="fgAcc0" presStyleIdx="0" presStyleCnt="3">
        <dgm:presLayoutVars>
          <dgm:chPref val="3"/>
        </dgm:presLayoutVars>
      </dgm:prSet>
      <dgm:spPr/>
    </dgm:pt>
    <dgm:pt modelId="{8CE43388-0E31-4BBF-9DE3-9CCAA39E99C7}" type="pres">
      <dgm:prSet presAssocID="{0BBE7D4F-78F5-4EBE-A56A-4238EF41359F}" presName="hierChild2" presStyleCnt="0"/>
      <dgm:spPr/>
    </dgm:pt>
    <dgm:pt modelId="{8AAECD43-BF52-4675-B4F6-2EF5801A4050}" type="pres">
      <dgm:prSet presAssocID="{379F99B5-A34C-4B2B-BDA1-6A24DD575D23}" presName="hierRoot1" presStyleCnt="0"/>
      <dgm:spPr/>
    </dgm:pt>
    <dgm:pt modelId="{CB487586-9384-4B42-B1C5-2B01417A8009}" type="pres">
      <dgm:prSet presAssocID="{379F99B5-A34C-4B2B-BDA1-6A24DD575D23}" presName="composite" presStyleCnt="0"/>
      <dgm:spPr/>
    </dgm:pt>
    <dgm:pt modelId="{20A2EB53-E6B1-4B8B-B2F1-5FACA127331D}" type="pres">
      <dgm:prSet presAssocID="{379F99B5-A34C-4B2B-BDA1-6A24DD575D23}" presName="background" presStyleLbl="node0" presStyleIdx="1" presStyleCnt="3"/>
      <dgm:spPr/>
    </dgm:pt>
    <dgm:pt modelId="{95FFA01C-42F9-4C9E-837C-F8B723B642F7}" type="pres">
      <dgm:prSet presAssocID="{379F99B5-A34C-4B2B-BDA1-6A24DD575D23}" presName="text" presStyleLbl="fgAcc0" presStyleIdx="1" presStyleCnt="3">
        <dgm:presLayoutVars>
          <dgm:chPref val="3"/>
        </dgm:presLayoutVars>
      </dgm:prSet>
      <dgm:spPr/>
    </dgm:pt>
    <dgm:pt modelId="{F3AD73C9-0C36-437A-BC2C-7B04B2301696}" type="pres">
      <dgm:prSet presAssocID="{379F99B5-A34C-4B2B-BDA1-6A24DD575D23}" presName="hierChild2" presStyleCnt="0"/>
      <dgm:spPr/>
    </dgm:pt>
    <dgm:pt modelId="{B04B74A5-CE1E-4E4D-840E-B64BE7BB4FD8}" type="pres">
      <dgm:prSet presAssocID="{58CD53AB-42E5-4C0B-940A-87186832B572}" presName="hierRoot1" presStyleCnt="0"/>
      <dgm:spPr/>
    </dgm:pt>
    <dgm:pt modelId="{E1B0C724-1AB8-4E2D-AC86-3509785FFFE5}" type="pres">
      <dgm:prSet presAssocID="{58CD53AB-42E5-4C0B-940A-87186832B572}" presName="composite" presStyleCnt="0"/>
      <dgm:spPr/>
    </dgm:pt>
    <dgm:pt modelId="{B1FB1874-C5FB-47EB-84BA-E215352FD5C2}" type="pres">
      <dgm:prSet presAssocID="{58CD53AB-42E5-4C0B-940A-87186832B572}" presName="background" presStyleLbl="node0" presStyleIdx="2" presStyleCnt="3"/>
      <dgm:spPr/>
    </dgm:pt>
    <dgm:pt modelId="{DF62E52B-90AF-46EC-B00B-7A2052E956D1}" type="pres">
      <dgm:prSet presAssocID="{58CD53AB-42E5-4C0B-940A-87186832B572}" presName="text" presStyleLbl="fgAcc0" presStyleIdx="2" presStyleCnt="3">
        <dgm:presLayoutVars>
          <dgm:chPref val="3"/>
        </dgm:presLayoutVars>
      </dgm:prSet>
      <dgm:spPr/>
    </dgm:pt>
    <dgm:pt modelId="{7E669F5D-54C1-40BB-8F83-93D72214E5AB}" type="pres">
      <dgm:prSet presAssocID="{58CD53AB-42E5-4C0B-940A-87186832B572}" presName="hierChild2" presStyleCnt="0"/>
      <dgm:spPr/>
    </dgm:pt>
  </dgm:ptLst>
  <dgm:cxnLst>
    <dgm:cxn modelId="{7CBBD408-D0C7-43E1-826D-D58BFDD7DEE9}" type="presOf" srcId="{0BBE7D4F-78F5-4EBE-A56A-4238EF41359F}" destId="{208190FE-F841-4096-9962-94675155C0C3}" srcOrd="0" destOrd="0" presId="urn:microsoft.com/office/officeart/2005/8/layout/hierarchy1"/>
    <dgm:cxn modelId="{0161C32A-A97C-40EE-9E32-64033E490CEB}" srcId="{F7607547-C94B-420F-9D4A-AB3B23F7C8AC}" destId="{58CD53AB-42E5-4C0B-940A-87186832B572}" srcOrd="2" destOrd="0" parTransId="{52476231-90D7-4CC7-8958-FAD752EDADCE}" sibTransId="{773770DD-2724-403B-8231-FD64D2279292}"/>
    <dgm:cxn modelId="{3860712C-C515-4380-A918-61477E51CB6C}" type="presOf" srcId="{379F99B5-A34C-4B2B-BDA1-6A24DD575D23}" destId="{95FFA01C-42F9-4C9E-837C-F8B723B642F7}" srcOrd="0" destOrd="0" presId="urn:microsoft.com/office/officeart/2005/8/layout/hierarchy1"/>
    <dgm:cxn modelId="{CAEAB37C-2850-41A7-BBE5-3ABDBE837B94}" srcId="{F7607547-C94B-420F-9D4A-AB3B23F7C8AC}" destId="{0BBE7D4F-78F5-4EBE-A56A-4238EF41359F}" srcOrd="0" destOrd="0" parTransId="{AC671EFD-69B1-49F0-9BC6-46F685F9085F}" sibTransId="{341A7A33-C3CA-45D7-8FD0-0913F8AAD77D}"/>
    <dgm:cxn modelId="{E3623B90-6C01-4637-AFFF-14C920F4D0B7}" type="presOf" srcId="{58CD53AB-42E5-4C0B-940A-87186832B572}" destId="{DF62E52B-90AF-46EC-B00B-7A2052E956D1}" srcOrd="0" destOrd="0" presId="urn:microsoft.com/office/officeart/2005/8/layout/hierarchy1"/>
    <dgm:cxn modelId="{02B525B0-0462-4CE0-A949-3DA846217198}" type="presOf" srcId="{F7607547-C94B-420F-9D4A-AB3B23F7C8AC}" destId="{FC4DD5FE-1CBD-462D-AD62-C79DD0B48EF8}" srcOrd="0" destOrd="0" presId="urn:microsoft.com/office/officeart/2005/8/layout/hierarchy1"/>
    <dgm:cxn modelId="{F1498BBE-E100-4691-9E64-7783F01BCC75}" srcId="{F7607547-C94B-420F-9D4A-AB3B23F7C8AC}" destId="{379F99B5-A34C-4B2B-BDA1-6A24DD575D23}" srcOrd="1" destOrd="0" parTransId="{B00F6D40-0A5E-4C31-8280-581535F2EC1B}" sibTransId="{38B88ACE-0DCF-4B4A-9BAC-79B8349AAAF1}"/>
    <dgm:cxn modelId="{0794A2BC-055E-4751-9CB6-0344B26FF741}" type="presParOf" srcId="{FC4DD5FE-1CBD-462D-AD62-C79DD0B48EF8}" destId="{99172C7F-162C-445E-9970-0CA5A40F9B78}" srcOrd="0" destOrd="0" presId="urn:microsoft.com/office/officeart/2005/8/layout/hierarchy1"/>
    <dgm:cxn modelId="{AE44AFFD-9999-4D22-88AD-BA5FD297D2C3}" type="presParOf" srcId="{99172C7F-162C-445E-9970-0CA5A40F9B78}" destId="{598CFF94-9E90-4518-A4FF-BDF5852CDB93}" srcOrd="0" destOrd="0" presId="urn:microsoft.com/office/officeart/2005/8/layout/hierarchy1"/>
    <dgm:cxn modelId="{FAC5F09D-E1C9-4C95-9C3E-4B0B5847CF13}" type="presParOf" srcId="{598CFF94-9E90-4518-A4FF-BDF5852CDB93}" destId="{B87D53ED-70D8-4BFD-87B1-CA38270F5957}" srcOrd="0" destOrd="0" presId="urn:microsoft.com/office/officeart/2005/8/layout/hierarchy1"/>
    <dgm:cxn modelId="{80715DD2-0183-4526-9C5D-C46D83D1F8F4}" type="presParOf" srcId="{598CFF94-9E90-4518-A4FF-BDF5852CDB93}" destId="{208190FE-F841-4096-9962-94675155C0C3}" srcOrd="1" destOrd="0" presId="urn:microsoft.com/office/officeart/2005/8/layout/hierarchy1"/>
    <dgm:cxn modelId="{A76ACDC6-98C4-4BF2-8759-569FFFA0551D}" type="presParOf" srcId="{99172C7F-162C-445E-9970-0CA5A40F9B78}" destId="{8CE43388-0E31-4BBF-9DE3-9CCAA39E99C7}" srcOrd="1" destOrd="0" presId="urn:microsoft.com/office/officeart/2005/8/layout/hierarchy1"/>
    <dgm:cxn modelId="{B8F44347-DC46-4317-B43C-711717C85AB7}" type="presParOf" srcId="{FC4DD5FE-1CBD-462D-AD62-C79DD0B48EF8}" destId="{8AAECD43-BF52-4675-B4F6-2EF5801A4050}" srcOrd="1" destOrd="0" presId="urn:microsoft.com/office/officeart/2005/8/layout/hierarchy1"/>
    <dgm:cxn modelId="{2EF8F5D9-4B9B-4C29-9823-0441C190EA86}" type="presParOf" srcId="{8AAECD43-BF52-4675-B4F6-2EF5801A4050}" destId="{CB487586-9384-4B42-B1C5-2B01417A8009}" srcOrd="0" destOrd="0" presId="urn:microsoft.com/office/officeart/2005/8/layout/hierarchy1"/>
    <dgm:cxn modelId="{4A21CB21-9D11-4B69-93FE-A3D2A12809BB}" type="presParOf" srcId="{CB487586-9384-4B42-B1C5-2B01417A8009}" destId="{20A2EB53-E6B1-4B8B-B2F1-5FACA127331D}" srcOrd="0" destOrd="0" presId="urn:microsoft.com/office/officeart/2005/8/layout/hierarchy1"/>
    <dgm:cxn modelId="{DB99B9CC-DAA7-4206-BA98-B9D9A30D0B4F}" type="presParOf" srcId="{CB487586-9384-4B42-B1C5-2B01417A8009}" destId="{95FFA01C-42F9-4C9E-837C-F8B723B642F7}" srcOrd="1" destOrd="0" presId="urn:microsoft.com/office/officeart/2005/8/layout/hierarchy1"/>
    <dgm:cxn modelId="{F127F4FF-9701-471C-B1E4-B4F8771BF8EB}" type="presParOf" srcId="{8AAECD43-BF52-4675-B4F6-2EF5801A4050}" destId="{F3AD73C9-0C36-437A-BC2C-7B04B2301696}" srcOrd="1" destOrd="0" presId="urn:microsoft.com/office/officeart/2005/8/layout/hierarchy1"/>
    <dgm:cxn modelId="{C66FECCD-F632-4BDE-B5E7-6C000F8BBC3E}" type="presParOf" srcId="{FC4DD5FE-1CBD-462D-AD62-C79DD0B48EF8}" destId="{B04B74A5-CE1E-4E4D-840E-B64BE7BB4FD8}" srcOrd="2" destOrd="0" presId="urn:microsoft.com/office/officeart/2005/8/layout/hierarchy1"/>
    <dgm:cxn modelId="{FED6E04F-BAC0-43E0-9B20-E1706970E951}" type="presParOf" srcId="{B04B74A5-CE1E-4E4D-840E-B64BE7BB4FD8}" destId="{E1B0C724-1AB8-4E2D-AC86-3509785FFFE5}" srcOrd="0" destOrd="0" presId="urn:microsoft.com/office/officeart/2005/8/layout/hierarchy1"/>
    <dgm:cxn modelId="{053DA6DB-9564-4AC1-8C19-7F62B8F6A02A}" type="presParOf" srcId="{E1B0C724-1AB8-4E2D-AC86-3509785FFFE5}" destId="{B1FB1874-C5FB-47EB-84BA-E215352FD5C2}" srcOrd="0" destOrd="0" presId="urn:microsoft.com/office/officeart/2005/8/layout/hierarchy1"/>
    <dgm:cxn modelId="{E98690AA-9AB0-49F5-B7CC-E9F583E37081}" type="presParOf" srcId="{E1B0C724-1AB8-4E2D-AC86-3509785FFFE5}" destId="{DF62E52B-90AF-46EC-B00B-7A2052E956D1}" srcOrd="1" destOrd="0" presId="urn:microsoft.com/office/officeart/2005/8/layout/hierarchy1"/>
    <dgm:cxn modelId="{650EBD15-1D33-4226-B8DB-6558FC1916C7}" type="presParOf" srcId="{B04B74A5-CE1E-4E4D-840E-B64BE7BB4FD8}" destId="{7E669F5D-54C1-40BB-8F83-93D72214E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9D9904-8333-4388-8EAA-1C4685F205AC}" type="doc">
      <dgm:prSet loTypeId="urn:microsoft.com/office/officeart/2005/8/layout/matrix3" loCatId="matrix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F893141-7C0F-4010-8D29-17A7B318CE15}">
      <dgm:prSet/>
      <dgm:spPr/>
      <dgm:t>
        <a:bodyPr/>
        <a:lstStyle/>
        <a:p>
          <a:r>
            <a:rPr lang="nl-NL"/>
            <a:t>Stammen af van de wilde berggeiten uit Afrika, Iran en Turkije</a:t>
          </a:r>
          <a:endParaRPr lang="en-US"/>
        </a:p>
      </dgm:t>
    </dgm:pt>
    <dgm:pt modelId="{C28347C8-F6E4-4E99-B8FD-E7876F722851}" type="parTrans" cxnId="{4E4247ED-7462-470F-8859-B014E68C54B0}">
      <dgm:prSet/>
      <dgm:spPr/>
      <dgm:t>
        <a:bodyPr/>
        <a:lstStyle/>
        <a:p>
          <a:endParaRPr lang="en-US"/>
        </a:p>
      </dgm:t>
    </dgm:pt>
    <dgm:pt modelId="{CE2D1C5A-9332-4A63-BE43-2A86B6DE39C4}" type="sibTrans" cxnId="{4E4247ED-7462-470F-8859-B014E68C54B0}">
      <dgm:prSet/>
      <dgm:spPr/>
      <dgm:t>
        <a:bodyPr/>
        <a:lstStyle/>
        <a:p>
          <a:endParaRPr lang="en-US"/>
        </a:p>
      </dgm:t>
    </dgm:pt>
    <dgm:pt modelId="{44549D9F-35CC-4FB0-94CB-E71CA41C90A2}">
      <dgm:prSet/>
      <dgm:spPr/>
      <dgm:t>
        <a:bodyPr/>
        <a:lstStyle/>
        <a:p>
          <a:r>
            <a:rPr lang="nl-NL"/>
            <a:t>Kuddedieren</a:t>
          </a:r>
          <a:endParaRPr lang="en-US"/>
        </a:p>
      </dgm:t>
    </dgm:pt>
    <dgm:pt modelId="{E931303A-D041-43CF-B8F6-F0701E753A9C}" type="parTrans" cxnId="{E2C36571-D17F-453C-BCA8-D2F09FED5D01}">
      <dgm:prSet/>
      <dgm:spPr/>
      <dgm:t>
        <a:bodyPr/>
        <a:lstStyle/>
        <a:p>
          <a:endParaRPr lang="en-US"/>
        </a:p>
      </dgm:t>
    </dgm:pt>
    <dgm:pt modelId="{6BD84169-020D-4A4D-9DCA-F3B2659D205E}" type="sibTrans" cxnId="{E2C36571-D17F-453C-BCA8-D2F09FED5D01}">
      <dgm:prSet/>
      <dgm:spPr/>
      <dgm:t>
        <a:bodyPr/>
        <a:lstStyle/>
        <a:p>
          <a:endParaRPr lang="en-US"/>
        </a:p>
      </dgm:t>
    </dgm:pt>
    <dgm:pt modelId="{5AFC53C4-55A5-4B15-8232-975F29C59D0D}">
      <dgm:prSet/>
      <dgm:spPr/>
      <dgm:t>
        <a:bodyPr/>
        <a:lstStyle/>
        <a:p>
          <a:r>
            <a:rPr lang="nl-NL"/>
            <a:t>Kunenn ook met schapen, paarden samenleven</a:t>
          </a:r>
          <a:endParaRPr lang="en-US"/>
        </a:p>
      </dgm:t>
    </dgm:pt>
    <dgm:pt modelId="{0A4F3BBC-28EE-4285-A4E3-A7A7F70A5B94}" type="parTrans" cxnId="{7DF0AD7E-8DB4-451B-A6C8-FB9237827E7F}">
      <dgm:prSet/>
      <dgm:spPr/>
      <dgm:t>
        <a:bodyPr/>
        <a:lstStyle/>
        <a:p>
          <a:endParaRPr lang="en-US"/>
        </a:p>
      </dgm:t>
    </dgm:pt>
    <dgm:pt modelId="{CB00A1D5-C8A6-480A-888F-6FD097B040A0}" type="sibTrans" cxnId="{7DF0AD7E-8DB4-451B-A6C8-FB9237827E7F}">
      <dgm:prSet/>
      <dgm:spPr/>
      <dgm:t>
        <a:bodyPr/>
        <a:lstStyle/>
        <a:p>
          <a:endParaRPr lang="en-US"/>
        </a:p>
      </dgm:t>
    </dgm:pt>
    <dgm:pt modelId="{9F78EB23-B2B1-4B6E-8636-C94D76F9F028}">
      <dgm:prSet/>
      <dgm:spPr/>
      <dgm:t>
        <a:bodyPr/>
        <a:lstStyle/>
        <a:p>
          <a:r>
            <a:rPr lang="nl-NL"/>
            <a:t>Gelukkigste  met een grote groep geiten </a:t>
          </a:r>
          <a:endParaRPr lang="en-US"/>
        </a:p>
      </dgm:t>
    </dgm:pt>
    <dgm:pt modelId="{F0F4125C-B5E6-436C-9CC5-B5071733C1BC}" type="parTrans" cxnId="{090167F7-1C61-4A45-9B74-73856CD4EBF5}">
      <dgm:prSet/>
      <dgm:spPr/>
      <dgm:t>
        <a:bodyPr/>
        <a:lstStyle/>
        <a:p>
          <a:endParaRPr lang="en-US"/>
        </a:p>
      </dgm:t>
    </dgm:pt>
    <dgm:pt modelId="{C0B3AE24-4AD9-4EB6-A67E-ACA97F2177C6}" type="sibTrans" cxnId="{090167F7-1C61-4A45-9B74-73856CD4EBF5}">
      <dgm:prSet/>
      <dgm:spPr/>
      <dgm:t>
        <a:bodyPr/>
        <a:lstStyle/>
        <a:p>
          <a:endParaRPr lang="en-US"/>
        </a:p>
      </dgm:t>
    </dgm:pt>
    <dgm:pt modelId="{F01D3C7D-FC00-4D3E-BCE6-39F49F26A35B}" type="pres">
      <dgm:prSet presAssocID="{DE9D9904-8333-4388-8EAA-1C4685F205AC}" presName="matrix" presStyleCnt="0">
        <dgm:presLayoutVars>
          <dgm:chMax val="1"/>
          <dgm:dir/>
          <dgm:resizeHandles val="exact"/>
        </dgm:presLayoutVars>
      </dgm:prSet>
      <dgm:spPr/>
    </dgm:pt>
    <dgm:pt modelId="{D00056D7-042E-4CFF-889E-C49D41603358}" type="pres">
      <dgm:prSet presAssocID="{DE9D9904-8333-4388-8EAA-1C4685F205AC}" presName="diamond" presStyleLbl="bgShp" presStyleIdx="0" presStyleCnt="1"/>
      <dgm:spPr/>
    </dgm:pt>
    <dgm:pt modelId="{2732BC3D-2ED0-4497-95DB-B71D6D5E65C5}" type="pres">
      <dgm:prSet presAssocID="{DE9D9904-8333-4388-8EAA-1C4685F205A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DAD482-6451-4CBB-8BED-D0009313A2C6}" type="pres">
      <dgm:prSet presAssocID="{DE9D9904-8333-4388-8EAA-1C4685F205A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039D399-4910-4D07-8406-A694A0BF56D0}" type="pres">
      <dgm:prSet presAssocID="{DE9D9904-8333-4388-8EAA-1C4685F205A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4737D96-FFE6-4216-8A59-DFA4B64E2E22}" type="pres">
      <dgm:prSet presAssocID="{DE9D9904-8333-4388-8EAA-1C4685F205A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F43B013-5D69-4CC4-8B60-41963C41A072}" type="presOf" srcId="{9F78EB23-B2B1-4B6E-8636-C94D76F9F028}" destId="{94737D96-FFE6-4216-8A59-DFA4B64E2E22}" srcOrd="0" destOrd="0" presId="urn:microsoft.com/office/officeart/2005/8/layout/matrix3"/>
    <dgm:cxn modelId="{E2C36571-D17F-453C-BCA8-D2F09FED5D01}" srcId="{DE9D9904-8333-4388-8EAA-1C4685F205AC}" destId="{44549D9F-35CC-4FB0-94CB-E71CA41C90A2}" srcOrd="1" destOrd="0" parTransId="{E931303A-D041-43CF-B8F6-F0701E753A9C}" sibTransId="{6BD84169-020D-4A4D-9DCA-F3B2659D205E}"/>
    <dgm:cxn modelId="{7DF0AD7E-8DB4-451B-A6C8-FB9237827E7F}" srcId="{DE9D9904-8333-4388-8EAA-1C4685F205AC}" destId="{5AFC53C4-55A5-4B15-8232-975F29C59D0D}" srcOrd="2" destOrd="0" parTransId="{0A4F3BBC-28EE-4285-A4E3-A7A7F70A5B94}" sibTransId="{CB00A1D5-C8A6-480A-888F-6FD097B040A0}"/>
    <dgm:cxn modelId="{7C1D838A-703E-426C-A307-F54774C5F262}" type="presOf" srcId="{6F893141-7C0F-4010-8D29-17A7B318CE15}" destId="{2732BC3D-2ED0-4497-95DB-B71D6D5E65C5}" srcOrd="0" destOrd="0" presId="urn:microsoft.com/office/officeart/2005/8/layout/matrix3"/>
    <dgm:cxn modelId="{4E4CE2A1-26C2-40FA-9369-333903D78877}" type="presOf" srcId="{5AFC53C4-55A5-4B15-8232-975F29C59D0D}" destId="{B039D399-4910-4D07-8406-A694A0BF56D0}" srcOrd="0" destOrd="0" presId="urn:microsoft.com/office/officeart/2005/8/layout/matrix3"/>
    <dgm:cxn modelId="{CC11CFA7-0FC6-4E94-9A58-50894B618223}" type="presOf" srcId="{DE9D9904-8333-4388-8EAA-1C4685F205AC}" destId="{F01D3C7D-FC00-4D3E-BCE6-39F49F26A35B}" srcOrd="0" destOrd="0" presId="urn:microsoft.com/office/officeart/2005/8/layout/matrix3"/>
    <dgm:cxn modelId="{3B6DFDBF-D6B2-4CEC-B4D2-AABC156F1BD5}" type="presOf" srcId="{44549D9F-35CC-4FB0-94CB-E71CA41C90A2}" destId="{9ADAD482-6451-4CBB-8BED-D0009313A2C6}" srcOrd="0" destOrd="0" presId="urn:microsoft.com/office/officeart/2005/8/layout/matrix3"/>
    <dgm:cxn modelId="{4E4247ED-7462-470F-8859-B014E68C54B0}" srcId="{DE9D9904-8333-4388-8EAA-1C4685F205AC}" destId="{6F893141-7C0F-4010-8D29-17A7B318CE15}" srcOrd="0" destOrd="0" parTransId="{C28347C8-F6E4-4E99-B8FD-E7876F722851}" sibTransId="{CE2D1C5A-9332-4A63-BE43-2A86B6DE39C4}"/>
    <dgm:cxn modelId="{090167F7-1C61-4A45-9B74-73856CD4EBF5}" srcId="{DE9D9904-8333-4388-8EAA-1C4685F205AC}" destId="{9F78EB23-B2B1-4B6E-8636-C94D76F9F028}" srcOrd="3" destOrd="0" parTransId="{F0F4125C-B5E6-436C-9CC5-B5071733C1BC}" sibTransId="{C0B3AE24-4AD9-4EB6-A67E-ACA97F2177C6}"/>
    <dgm:cxn modelId="{5841C72A-34B8-4E02-BED1-211078ECF077}" type="presParOf" srcId="{F01D3C7D-FC00-4D3E-BCE6-39F49F26A35B}" destId="{D00056D7-042E-4CFF-889E-C49D41603358}" srcOrd="0" destOrd="0" presId="urn:microsoft.com/office/officeart/2005/8/layout/matrix3"/>
    <dgm:cxn modelId="{8F6EE8FA-741D-4FB6-BEEB-A9B920CF30C3}" type="presParOf" srcId="{F01D3C7D-FC00-4D3E-BCE6-39F49F26A35B}" destId="{2732BC3D-2ED0-4497-95DB-B71D6D5E65C5}" srcOrd="1" destOrd="0" presId="urn:microsoft.com/office/officeart/2005/8/layout/matrix3"/>
    <dgm:cxn modelId="{991CC9A8-55C9-475F-9B28-DA525EDAA985}" type="presParOf" srcId="{F01D3C7D-FC00-4D3E-BCE6-39F49F26A35B}" destId="{9ADAD482-6451-4CBB-8BED-D0009313A2C6}" srcOrd="2" destOrd="0" presId="urn:microsoft.com/office/officeart/2005/8/layout/matrix3"/>
    <dgm:cxn modelId="{0B59AF7E-202B-4635-9D1F-9999C256920A}" type="presParOf" srcId="{F01D3C7D-FC00-4D3E-BCE6-39F49F26A35B}" destId="{B039D399-4910-4D07-8406-A694A0BF56D0}" srcOrd="3" destOrd="0" presId="urn:microsoft.com/office/officeart/2005/8/layout/matrix3"/>
    <dgm:cxn modelId="{913F2EE5-FD76-44C7-8BF2-4EF8EFF5B80D}" type="presParOf" srcId="{F01D3C7D-FC00-4D3E-BCE6-39F49F26A35B}" destId="{94737D96-FFE6-4216-8A59-DFA4B64E2E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4E3B12-C278-48FA-8E1B-72FDE23B76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F1C1E3-2227-4584-92A4-347C2E79F32D}">
      <dgm:prSet/>
      <dgm:spPr/>
      <dgm:t>
        <a:bodyPr/>
        <a:lstStyle/>
        <a:p>
          <a:r>
            <a:rPr lang="nl-NL"/>
            <a:t>Houdt niet van kou en viezigheid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droge en tochtvrije stal</a:t>
          </a:r>
          <a:endParaRPr lang="en-US"/>
        </a:p>
      </dgm:t>
    </dgm:pt>
    <dgm:pt modelId="{E06E49E3-2196-484C-8E09-48241760744C}" type="parTrans" cxnId="{E6EEC32D-00EE-4FBF-AC00-A663A557F1EA}">
      <dgm:prSet/>
      <dgm:spPr/>
      <dgm:t>
        <a:bodyPr/>
        <a:lstStyle/>
        <a:p>
          <a:endParaRPr lang="en-US"/>
        </a:p>
      </dgm:t>
    </dgm:pt>
    <dgm:pt modelId="{62EC9929-F114-4A30-B55C-12EDEE645129}" type="sibTrans" cxnId="{E6EEC32D-00EE-4FBF-AC00-A663A557F1EA}">
      <dgm:prSet/>
      <dgm:spPr/>
      <dgm:t>
        <a:bodyPr/>
        <a:lstStyle/>
        <a:p>
          <a:endParaRPr lang="en-US"/>
        </a:p>
      </dgm:t>
    </dgm:pt>
    <dgm:pt modelId="{A6ECFEA5-92AD-4E97-B51D-C41A7742F5F3}">
      <dgm:prSet/>
      <dgm:spPr/>
      <dgm:t>
        <a:bodyPr/>
        <a:lstStyle/>
        <a:p>
          <a:r>
            <a:rPr lang="nl-NL"/>
            <a:t>Zomer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 schuilgelegenheid tegen de felle zon</a:t>
          </a:r>
          <a:endParaRPr lang="en-US"/>
        </a:p>
      </dgm:t>
    </dgm:pt>
    <dgm:pt modelId="{8CC7C29F-3BB5-4B9A-AE3B-179ABEDB4CA6}" type="parTrans" cxnId="{0D3C14DA-E2C3-4BC3-8122-8B50ECE7387B}">
      <dgm:prSet/>
      <dgm:spPr/>
      <dgm:t>
        <a:bodyPr/>
        <a:lstStyle/>
        <a:p>
          <a:endParaRPr lang="en-US"/>
        </a:p>
      </dgm:t>
    </dgm:pt>
    <dgm:pt modelId="{30E16474-77BE-445D-8D50-A03A31B896DC}" type="sibTrans" cxnId="{0D3C14DA-E2C3-4BC3-8122-8B50ECE7387B}">
      <dgm:prSet/>
      <dgm:spPr/>
      <dgm:t>
        <a:bodyPr/>
        <a:lstStyle/>
        <a:p>
          <a:endParaRPr lang="en-US"/>
        </a:p>
      </dgm:t>
    </dgm:pt>
    <dgm:pt modelId="{BDF56E3E-8328-4416-9F10-03C9BFB9995D}">
      <dgm:prSet/>
      <dgm:spPr/>
      <dgm:t>
        <a:bodyPr/>
        <a:lstStyle/>
        <a:p>
          <a:r>
            <a:rPr lang="nl-NL"/>
            <a:t>Geiten zijn dol op klimmen, zorg dus voor klimmogelijkheden</a:t>
          </a:r>
          <a:endParaRPr lang="en-US"/>
        </a:p>
      </dgm:t>
    </dgm:pt>
    <dgm:pt modelId="{A535A3C6-A0DA-4193-BBE7-64BF1DDB5DC6}" type="parTrans" cxnId="{7D87EC96-7E80-43C8-8184-D4E602442D56}">
      <dgm:prSet/>
      <dgm:spPr/>
      <dgm:t>
        <a:bodyPr/>
        <a:lstStyle/>
        <a:p>
          <a:endParaRPr lang="en-US"/>
        </a:p>
      </dgm:t>
    </dgm:pt>
    <dgm:pt modelId="{FEA7CB42-FBEE-4865-A820-CBF2C960BBAA}" type="sibTrans" cxnId="{7D87EC96-7E80-43C8-8184-D4E602442D56}">
      <dgm:prSet/>
      <dgm:spPr/>
      <dgm:t>
        <a:bodyPr/>
        <a:lstStyle/>
        <a:p>
          <a:endParaRPr lang="en-US"/>
        </a:p>
      </dgm:t>
    </dgm:pt>
    <dgm:pt modelId="{25C12ED9-CD29-40EE-A971-FBB27DF76EF4}">
      <dgm:prSet/>
      <dgm:spPr/>
      <dgm:t>
        <a:bodyPr/>
        <a:lstStyle/>
        <a:p>
          <a:r>
            <a:rPr lang="nl-NL"/>
            <a:t>BELANGRIJK! Geiten verwoesten graag omheining, hier moet je dus rekening mee houden</a:t>
          </a:r>
          <a:endParaRPr lang="en-US"/>
        </a:p>
      </dgm:t>
    </dgm:pt>
    <dgm:pt modelId="{8DEC1810-C7D3-4FE8-BB84-E0981D41A814}" type="parTrans" cxnId="{1B52FFCB-866B-4702-A799-F70121D6A1F1}">
      <dgm:prSet/>
      <dgm:spPr/>
      <dgm:t>
        <a:bodyPr/>
        <a:lstStyle/>
        <a:p>
          <a:endParaRPr lang="en-US"/>
        </a:p>
      </dgm:t>
    </dgm:pt>
    <dgm:pt modelId="{821F5EC3-9530-4381-9F1B-030AF0A08E82}" type="sibTrans" cxnId="{1B52FFCB-866B-4702-A799-F70121D6A1F1}">
      <dgm:prSet/>
      <dgm:spPr/>
      <dgm:t>
        <a:bodyPr/>
        <a:lstStyle/>
        <a:p>
          <a:endParaRPr lang="en-US"/>
        </a:p>
      </dgm:t>
    </dgm:pt>
    <dgm:pt modelId="{223A8FA6-31A7-4EC9-9670-2ADF241FB6BD}" type="pres">
      <dgm:prSet presAssocID="{D74E3B12-C278-48FA-8E1B-72FDE23B7604}" presName="linear" presStyleCnt="0">
        <dgm:presLayoutVars>
          <dgm:animLvl val="lvl"/>
          <dgm:resizeHandles val="exact"/>
        </dgm:presLayoutVars>
      </dgm:prSet>
      <dgm:spPr/>
    </dgm:pt>
    <dgm:pt modelId="{FF848F9D-3684-4E40-BA16-BDF3A7F8DF74}" type="pres">
      <dgm:prSet presAssocID="{EFF1C1E3-2227-4584-92A4-347C2E79F3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A28ADE-72D5-4D26-B2E1-87AB54E43163}" type="pres">
      <dgm:prSet presAssocID="{62EC9929-F114-4A30-B55C-12EDEE645129}" presName="spacer" presStyleCnt="0"/>
      <dgm:spPr/>
    </dgm:pt>
    <dgm:pt modelId="{946C7D61-A177-476E-8800-CB6E49157D6F}" type="pres">
      <dgm:prSet presAssocID="{A6ECFEA5-92AD-4E97-B51D-C41A7742F5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CC1420F-B025-4DFC-AA7B-7A6DBC5A8B18}" type="pres">
      <dgm:prSet presAssocID="{30E16474-77BE-445D-8D50-A03A31B896DC}" presName="spacer" presStyleCnt="0"/>
      <dgm:spPr/>
    </dgm:pt>
    <dgm:pt modelId="{5B055B96-4658-4C4E-9F08-55C1DF1A1369}" type="pres">
      <dgm:prSet presAssocID="{BDF56E3E-8328-4416-9F10-03C9BFB999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702F61-48CA-4025-815B-748904336542}" type="pres">
      <dgm:prSet presAssocID="{FEA7CB42-FBEE-4865-A820-CBF2C960BBAA}" presName="spacer" presStyleCnt="0"/>
      <dgm:spPr/>
    </dgm:pt>
    <dgm:pt modelId="{3C4F9D43-C4C3-4915-BB3B-0002605839B9}" type="pres">
      <dgm:prSet presAssocID="{25C12ED9-CD29-40EE-A971-FBB27DF76EF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2317C19-78B2-4673-916D-21CB32094437}" type="presOf" srcId="{BDF56E3E-8328-4416-9F10-03C9BFB9995D}" destId="{5B055B96-4658-4C4E-9F08-55C1DF1A1369}" srcOrd="0" destOrd="0" presId="urn:microsoft.com/office/officeart/2005/8/layout/vList2"/>
    <dgm:cxn modelId="{E6EEC32D-00EE-4FBF-AC00-A663A557F1EA}" srcId="{D74E3B12-C278-48FA-8E1B-72FDE23B7604}" destId="{EFF1C1E3-2227-4584-92A4-347C2E79F32D}" srcOrd="0" destOrd="0" parTransId="{E06E49E3-2196-484C-8E09-48241760744C}" sibTransId="{62EC9929-F114-4A30-B55C-12EDEE645129}"/>
    <dgm:cxn modelId="{BE7E4B6B-0521-45CE-BE3F-A8C19F464848}" type="presOf" srcId="{A6ECFEA5-92AD-4E97-B51D-C41A7742F5F3}" destId="{946C7D61-A177-476E-8800-CB6E49157D6F}" srcOrd="0" destOrd="0" presId="urn:microsoft.com/office/officeart/2005/8/layout/vList2"/>
    <dgm:cxn modelId="{49A1CE50-18C8-40DC-914D-706AE0AD85B4}" type="presOf" srcId="{25C12ED9-CD29-40EE-A971-FBB27DF76EF4}" destId="{3C4F9D43-C4C3-4915-BB3B-0002605839B9}" srcOrd="0" destOrd="0" presId="urn:microsoft.com/office/officeart/2005/8/layout/vList2"/>
    <dgm:cxn modelId="{7D87EC96-7E80-43C8-8184-D4E602442D56}" srcId="{D74E3B12-C278-48FA-8E1B-72FDE23B7604}" destId="{BDF56E3E-8328-4416-9F10-03C9BFB9995D}" srcOrd="2" destOrd="0" parTransId="{A535A3C6-A0DA-4193-BBE7-64BF1DDB5DC6}" sibTransId="{FEA7CB42-FBEE-4865-A820-CBF2C960BBAA}"/>
    <dgm:cxn modelId="{EA8387A8-9B04-4B6A-9F9B-CB3723B180FB}" type="presOf" srcId="{EFF1C1E3-2227-4584-92A4-347C2E79F32D}" destId="{FF848F9D-3684-4E40-BA16-BDF3A7F8DF74}" srcOrd="0" destOrd="0" presId="urn:microsoft.com/office/officeart/2005/8/layout/vList2"/>
    <dgm:cxn modelId="{1B52FFCB-866B-4702-A799-F70121D6A1F1}" srcId="{D74E3B12-C278-48FA-8E1B-72FDE23B7604}" destId="{25C12ED9-CD29-40EE-A971-FBB27DF76EF4}" srcOrd="3" destOrd="0" parTransId="{8DEC1810-C7D3-4FE8-BB84-E0981D41A814}" sibTransId="{821F5EC3-9530-4381-9F1B-030AF0A08E82}"/>
    <dgm:cxn modelId="{45388DCC-8BE5-4ABC-8875-1831CCFDA1E1}" type="presOf" srcId="{D74E3B12-C278-48FA-8E1B-72FDE23B7604}" destId="{223A8FA6-31A7-4EC9-9670-2ADF241FB6BD}" srcOrd="0" destOrd="0" presId="urn:microsoft.com/office/officeart/2005/8/layout/vList2"/>
    <dgm:cxn modelId="{0D3C14DA-E2C3-4BC3-8122-8B50ECE7387B}" srcId="{D74E3B12-C278-48FA-8E1B-72FDE23B7604}" destId="{A6ECFEA5-92AD-4E97-B51D-C41A7742F5F3}" srcOrd="1" destOrd="0" parTransId="{8CC7C29F-3BB5-4B9A-AE3B-179ABEDB4CA6}" sibTransId="{30E16474-77BE-445D-8D50-A03A31B896DC}"/>
    <dgm:cxn modelId="{92D82F68-6F3A-4808-99D0-70D5D7399578}" type="presParOf" srcId="{223A8FA6-31A7-4EC9-9670-2ADF241FB6BD}" destId="{FF848F9D-3684-4E40-BA16-BDF3A7F8DF74}" srcOrd="0" destOrd="0" presId="urn:microsoft.com/office/officeart/2005/8/layout/vList2"/>
    <dgm:cxn modelId="{BBB664DE-E9BB-436C-91A6-2E92071C66A5}" type="presParOf" srcId="{223A8FA6-31A7-4EC9-9670-2ADF241FB6BD}" destId="{FAA28ADE-72D5-4D26-B2E1-87AB54E43163}" srcOrd="1" destOrd="0" presId="urn:microsoft.com/office/officeart/2005/8/layout/vList2"/>
    <dgm:cxn modelId="{6C690341-1104-4095-AD95-7889885C378E}" type="presParOf" srcId="{223A8FA6-31A7-4EC9-9670-2ADF241FB6BD}" destId="{946C7D61-A177-476E-8800-CB6E49157D6F}" srcOrd="2" destOrd="0" presId="urn:microsoft.com/office/officeart/2005/8/layout/vList2"/>
    <dgm:cxn modelId="{14EC7CE1-8BC8-4C30-9FA7-D061813B6E04}" type="presParOf" srcId="{223A8FA6-31A7-4EC9-9670-2ADF241FB6BD}" destId="{1CC1420F-B025-4DFC-AA7B-7A6DBC5A8B18}" srcOrd="3" destOrd="0" presId="urn:microsoft.com/office/officeart/2005/8/layout/vList2"/>
    <dgm:cxn modelId="{53A578E9-DE13-4E76-AD04-4B8C6D14B7F8}" type="presParOf" srcId="{223A8FA6-31A7-4EC9-9670-2ADF241FB6BD}" destId="{5B055B96-4658-4C4E-9F08-55C1DF1A1369}" srcOrd="4" destOrd="0" presId="urn:microsoft.com/office/officeart/2005/8/layout/vList2"/>
    <dgm:cxn modelId="{F8F6AC87-3FA5-444F-83BE-02DA76C2FF93}" type="presParOf" srcId="{223A8FA6-31A7-4EC9-9670-2ADF241FB6BD}" destId="{DE702F61-48CA-4025-815B-748904336542}" srcOrd="5" destOrd="0" presId="urn:microsoft.com/office/officeart/2005/8/layout/vList2"/>
    <dgm:cxn modelId="{4C0E07E7-E9EB-4FC0-A80B-A6FDAE18D295}" type="presParOf" srcId="{223A8FA6-31A7-4EC9-9670-2ADF241FB6BD}" destId="{3C4F9D43-C4C3-4915-BB3B-0002605839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4AB333-D970-4102-8D19-98DFB10E86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67F5B8-B123-44F7-9668-ADB4820A762A}">
      <dgm:prSet/>
      <dgm:spPr/>
      <dgm:t>
        <a:bodyPr/>
        <a:lstStyle/>
        <a:p>
          <a:r>
            <a:rPr lang="nl-NL"/>
            <a:t>Kuddedieren!</a:t>
          </a:r>
          <a:endParaRPr lang="en-US"/>
        </a:p>
      </dgm:t>
    </dgm:pt>
    <dgm:pt modelId="{7F314AE5-E210-43F1-A468-B1B886C1FC8B}" type="parTrans" cxnId="{77B6573C-90FC-4F34-BAD6-545936967598}">
      <dgm:prSet/>
      <dgm:spPr/>
      <dgm:t>
        <a:bodyPr/>
        <a:lstStyle/>
        <a:p>
          <a:endParaRPr lang="en-US"/>
        </a:p>
      </dgm:t>
    </dgm:pt>
    <dgm:pt modelId="{82E2C8E3-5D0E-475B-A928-E24090C9387F}" type="sibTrans" cxnId="{77B6573C-90FC-4F34-BAD6-545936967598}">
      <dgm:prSet/>
      <dgm:spPr/>
      <dgm:t>
        <a:bodyPr/>
        <a:lstStyle/>
        <a:p>
          <a:endParaRPr lang="en-US"/>
        </a:p>
      </dgm:t>
    </dgm:pt>
    <dgm:pt modelId="{B17462E6-24ED-4463-8D88-8A917F0D4DFD}">
      <dgm:prSet/>
      <dgm:spPr/>
      <dgm:t>
        <a:bodyPr/>
        <a:lstStyle/>
        <a:p>
          <a:r>
            <a:rPr lang="nl-NL"/>
            <a:t>Echte grazers, dus genoeg weiland is een pré</a:t>
          </a:r>
          <a:endParaRPr lang="en-US"/>
        </a:p>
      </dgm:t>
    </dgm:pt>
    <dgm:pt modelId="{22393ED4-40F2-40FB-ACC9-B697A3A33933}" type="parTrans" cxnId="{80713426-AB36-4397-BBCB-2F84628D9BF7}">
      <dgm:prSet/>
      <dgm:spPr/>
      <dgm:t>
        <a:bodyPr/>
        <a:lstStyle/>
        <a:p>
          <a:endParaRPr lang="en-US"/>
        </a:p>
      </dgm:t>
    </dgm:pt>
    <dgm:pt modelId="{733D96F3-6897-49FF-929F-0CEF8EBABC11}" type="sibTrans" cxnId="{80713426-AB36-4397-BBCB-2F84628D9BF7}">
      <dgm:prSet/>
      <dgm:spPr/>
      <dgm:t>
        <a:bodyPr/>
        <a:lstStyle/>
        <a:p>
          <a:endParaRPr lang="en-US"/>
        </a:p>
      </dgm:t>
    </dgm:pt>
    <dgm:pt modelId="{397A97BF-AA2B-408C-B8FF-5991F9B437EF}">
      <dgm:prSet/>
      <dgm:spPr/>
      <dgm:t>
        <a:bodyPr/>
        <a:lstStyle/>
        <a:p>
          <a:r>
            <a:rPr lang="nl-NL"/>
            <a:t>Kunnen tegen hele lage tempraturen, maar een stal/overkapping is prettig</a:t>
          </a:r>
          <a:endParaRPr lang="en-US"/>
        </a:p>
      </dgm:t>
    </dgm:pt>
    <dgm:pt modelId="{0DA49CD5-3842-40A0-BF48-F6F55BA068BD}" type="parTrans" cxnId="{5E452116-6BDB-4F48-9BD7-2F049BD503D5}">
      <dgm:prSet/>
      <dgm:spPr/>
      <dgm:t>
        <a:bodyPr/>
        <a:lstStyle/>
        <a:p>
          <a:endParaRPr lang="en-US"/>
        </a:p>
      </dgm:t>
    </dgm:pt>
    <dgm:pt modelId="{7A47CCC5-D7C8-4E05-991D-75AE05FE3E69}" type="sibTrans" cxnId="{5E452116-6BDB-4F48-9BD7-2F049BD503D5}">
      <dgm:prSet/>
      <dgm:spPr/>
      <dgm:t>
        <a:bodyPr/>
        <a:lstStyle/>
        <a:p>
          <a:endParaRPr lang="en-US"/>
        </a:p>
      </dgm:t>
    </dgm:pt>
    <dgm:pt modelId="{747822DA-111E-4549-87C7-F4BBFA13E5A7}">
      <dgm:prSet/>
      <dgm:spPr/>
      <dgm:t>
        <a:bodyPr/>
        <a:lstStyle/>
        <a:p>
          <a:r>
            <a:rPr lang="nl-NL"/>
            <a:t>Omheining door schapengaas</a:t>
          </a:r>
          <a:endParaRPr lang="en-US"/>
        </a:p>
      </dgm:t>
    </dgm:pt>
    <dgm:pt modelId="{E5C2E818-60A9-4F38-9D7B-36AA0E214D0E}" type="parTrans" cxnId="{0B5AC5F5-B462-4F31-8DB8-432170A31BB7}">
      <dgm:prSet/>
      <dgm:spPr/>
      <dgm:t>
        <a:bodyPr/>
        <a:lstStyle/>
        <a:p>
          <a:endParaRPr lang="en-US"/>
        </a:p>
      </dgm:t>
    </dgm:pt>
    <dgm:pt modelId="{B90E5392-5047-4E2E-A9AD-A133C4F98DD7}" type="sibTrans" cxnId="{0B5AC5F5-B462-4F31-8DB8-432170A31BB7}">
      <dgm:prSet/>
      <dgm:spPr/>
      <dgm:t>
        <a:bodyPr/>
        <a:lstStyle/>
        <a:p>
          <a:endParaRPr lang="en-US"/>
        </a:p>
      </dgm:t>
    </dgm:pt>
    <dgm:pt modelId="{C956A864-9D09-46DF-9238-627515C12414}">
      <dgm:prSet/>
      <dgm:spPr/>
      <dgm:t>
        <a:bodyPr/>
        <a:lstStyle/>
        <a:p>
          <a:r>
            <a:rPr lang="nl-NL"/>
            <a:t>Niet te dicht bij sloten/water, hier kunnen lammeren in verdrinken of doorzakken</a:t>
          </a:r>
          <a:endParaRPr lang="en-US"/>
        </a:p>
      </dgm:t>
    </dgm:pt>
    <dgm:pt modelId="{39CB41B2-2ECA-430F-B27B-826CCE0D566E}" type="parTrans" cxnId="{4969ADEE-3131-458D-BC4B-36AA16166524}">
      <dgm:prSet/>
      <dgm:spPr/>
      <dgm:t>
        <a:bodyPr/>
        <a:lstStyle/>
        <a:p>
          <a:endParaRPr lang="en-US"/>
        </a:p>
      </dgm:t>
    </dgm:pt>
    <dgm:pt modelId="{BA258149-A743-4D05-9B45-AE135078CB51}" type="sibTrans" cxnId="{4969ADEE-3131-458D-BC4B-36AA16166524}">
      <dgm:prSet/>
      <dgm:spPr/>
      <dgm:t>
        <a:bodyPr/>
        <a:lstStyle/>
        <a:p>
          <a:endParaRPr lang="en-US"/>
        </a:p>
      </dgm:t>
    </dgm:pt>
    <dgm:pt modelId="{D6DFC23C-5137-4D4E-8C23-8C6952C28928}" type="pres">
      <dgm:prSet presAssocID="{C24AB333-D970-4102-8D19-98DFB10E865D}" presName="root" presStyleCnt="0">
        <dgm:presLayoutVars>
          <dgm:dir/>
          <dgm:resizeHandles val="exact"/>
        </dgm:presLayoutVars>
      </dgm:prSet>
      <dgm:spPr/>
    </dgm:pt>
    <dgm:pt modelId="{7AB510CF-213A-45D2-A942-1789AF380766}" type="pres">
      <dgm:prSet presAssocID="{3767F5B8-B123-44F7-9668-ADB4820A762A}" presName="compNode" presStyleCnt="0"/>
      <dgm:spPr/>
    </dgm:pt>
    <dgm:pt modelId="{A629043D-ED77-48D1-BA41-D7E2CF7B8911}" type="pres">
      <dgm:prSet presAssocID="{3767F5B8-B123-44F7-9668-ADB4820A762A}" presName="bgRect" presStyleLbl="bgShp" presStyleIdx="0" presStyleCnt="5"/>
      <dgm:spPr/>
    </dgm:pt>
    <dgm:pt modelId="{926A09BE-F93C-4AEF-89E4-D290796EF0F8}" type="pres">
      <dgm:prSet presAssocID="{3767F5B8-B123-44F7-9668-ADB4820A762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wee harten met effen opvulling"/>
        </a:ext>
      </dgm:extLst>
    </dgm:pt>
    <dgm:pt modelId="{956DE1C1-F143-4A90-9D2D-500ADA3720C5}" type="pres">
      <dgm:prSet presAssocID="{3767F5B8-B123-44F7-9668-ADB4820A762A}" presName="spaceRect" presStyleCnt="0"/>
      <dgm:spPr/>
    </dgm:pt>
    <dgm:pt modelId="{D7B0F394-2DE5-4E55-A849-2405E815E31E}" type="pres">
      <dgm:prSet presAssocID="{3767F5B8-B123-44F7-9668-ADB4820A762A}" presName="parTx" presStyleLbl="revTx" presStyleIdx="0" presStyleCnt="5">
        <dgm:presLayoutVars>
          <dgm:chMax val="0"/>
          <dgm:chPref val="0"/>
        </dgm:presLayoutVars>
      </dgm:prSet>
      <dgm:spPr/>
    </dgm:pt>
    <dgm:pt modelId="{1FFE4310-9C13-4956-96F7-42536DFA8B7C}" type="pres">
      <dgm:prSet presAssocID="{82E2C8E3-5D0E-475B-A928-E24090C9387F}" presName="sibTrans" presStyleCnt="0"/>
      <dgm:spPr/>
    </dgm:pt>
    <dgm:pt modelId="{27A03E2E-BDF7-4344-94FE-E3ACC14963E2}" type="pres">
      <dgm:prSet presAssocID="{B17462E6-24ED-4463-8D88-8A917F0D4DFD}" presName="compNode" presStyleCnt="0"/>
      <dgm:spPr/>
    </dgm:pt>
    <dgm:pt modelId="{4E0615E5-F8FD-4359-9F8A-18C574870C12}" type="pres">
      <dgm:prSet presAssocID="{B17462E6-24ED-4463-8D88-8A917F0D4DFD}" presName="bgRect" presStyleLbl="bgShp" presStyleIdx="1" presStyleCnt="5"/>
      <dgm:spPr/>
    </dgm:pt>
    <dgm:pt modelId="{68FF9889-8581-44D0-A00D-3F5CEF70C909}" type="pres">
      <dgm:prSet presAssocID="{B17462E6-24ED-4463-8D88-8A917F0D4DF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d met effen opvulling"/>
        </a:ext>
      </dgm:extLst>
    </dgm:pt>
    <dgm:pt modelId="{085C12B7-756A-4423-8C37-48190A934D4F}" type="pres">
      <dgm:prSet presAssocID="{B17462E6-24ED-4463-8D88-8A917F0D4DFD}" presName="spaceRect" presStyleCnt="0"/>
      <dgm:spPr/>
    </dgm:pt>
    <dgm:pt modelId="{66E4833C-62F6-4FA4-BA03-B78B91B795BF}" type="pres">
      <dgm:prSet presAssocID="{B17462E6-24ED-4463-8D88-8A917F0D4DFD}" presName="parTx" presStyleLbl="revTx" presStyleIdx="1" presStyleCnt="5">
        <dgm:presLayoutVars>
          <dgm:chMax val="0"/>
          <dgm:chPref val="0"/>
        </dgm:presLayoutVars>
      </dgm:prSet>
      <dgm:spPr/>
    </dgm:pt>
    <dgm:pt modelId="{8E0F81F0-DAEC-480D-BD51-0F259E963614}" type="pres">
      <dgm:prSet presAssocID="{733D96F3-6897-49FF-929F-0CEF8EBABC11}" presName="sibTrans" presStyleCnt="0"/>
      <dgm:spPr/>
    </dgm:pt>
    <dgm:pt modelId="{0E2C6317-30B7-413B-AD44-F5060E7DDEA7}" type="pres">
      <dgm:prSet presAssocID="{397A97BF-AA2B-408C-B8FF-5991F9B437EF}" presName="compNode" presStyleCnt="0"/>
      <dgm:spPr/>
    </dgm:pt>
    <dgm:pt modelId="{BC8C8D6A-C56C-4CB0-B80B-50B2889E94E6}" type="pres">
      <dgm:prSet presAssocID="{397A97BF-AA2B-408C-B8FF-5991F9B437EF}" presName="bgRect" presStyleLbl="bgShp" presStyleIdx="2" presStyleCnt="5"/>
      <dgm:spPr/>
    </dgm:pt>
    <dgm:pt modelId="{98FE9560-F597-4292-8E48-5F9F9638F9BD}" type="pres">
      <dgm:prSet presAssocID="{397A97BF-AA2B-408C-B8FF-5991F9B437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eeuwvlokje met effen opvulling"/>
        </a:ext>
      </dgm:extLst>
    </dgm:pt>
    <dgm:pt modelId="{AD58A8E2-B043-4BD6-B036-6AC7A1C4E9A3}" type="pres">
      <dgm:prSet presAssocID="{397A97BF-AA2B-408C-B8FF-5991F9B437EF}" presName="spaceRect" presStyleCnt="0"/>
      <dgm:spPr/>
    </dgm:pt>
    <dgm:pt modelId="{8EF2D11E-60F4-44EE-B21F-A4D4D2089195}" type="pres">
      <dgm:prSet presAssocID="{397A97BF-AA2B-408C-B8FF-5991F9B437EF}" presName="parTx" presStyleLbl="revTx" presStyleIdx="2" presStyleCnt="5">
        <dgm:presLayoutVars>
          <dgm:chMax val="0"/>
          <dgm:chPref val="0"/>
        </dgm:presLayoutVars>
      </dgm:prSet>
      <dgm:spPr/>
    </dgm:pt>
    <dgm:pt modelId="{58133368-CC11-44E6-80AC-DB1E5891BB6A}" type="pres">
      <dgm:prSet presAssocID="{7A47CCC5-D7C8-4E05-991D-75AE05FE3E69}" presName="sibTrans" presStyleCnt="0"/>
      <dgm:spPr/>
    </dgm:pt>
    <dgm:pt modelId="{4C1C24F0-3F6C-4693-9844-A468DB74524F}" type="pres">
      <dgm:prSet presAssocID="{747822DA-111E-4549-87C7-F4BBFA13E5A7}" presName="compNode" presStyleCnt="0"/>
      <dgm:spPr/>
    </dgm:pt>
    <dgm:pt modelId="{D67ABFB7-0FBA-46B6-B7D4-03BF8800D965}" type="pres">
      <dgm:prSet presAssocID="{747822DA-111E-4549-87C7-F4BBFA13E5A7}" presName="bgRect" presStyleLbl="bgShp" presStyleIdx="3" presStyleCnt="5"/>
      <dgm:spPr/>
    </dgm:pt>
    <dgm:pt modelId="{D49A3EB4-73C9-481A-9F80-CDBCD1C49377}" type="pres">
      <dgm:prSet presAssocID="{747822DA-111E-4549-87C7-F4BBFA13E5A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k"/>
        </a:ext>
      </dgm:extLst>
    </dgm:pt>
    <dgm:pt modelId="{F272BAAA-5B74-44F8-9371-FC0B75813516}" type="pres">
      <dgm:prSet presAssocID="{747822DA-111E-4549-87C7-F4BBFA13E5A7}" presName="spaceRect" presStyleCnt="0"/>
      <dgm:spPr/>
    </dgm:pt>
    <dgm:pt modelId="{E2F8C3CC-F316-4166-AA19-7ADFCAD7E86F}" type="pres">
      <dgm:prSet presAssocID="{747822DA-111E-4549-87C7-F4BBFA13E5A7}" presName="parTx" presStyleLbl="revTx" presStyleIdx="3" presStyleCnt="5">
        <dgm:presLayoutVars>
          <dgm:chMax val="0"/>
          <dgm:chPref val="0"/>
        </dgm:presLayoutVars>
      </dgm:prSet>
      <dgm:spPr/>
    </dgm:pt>
    <dgm:pt modelId="{719169A2-37E1-4160-8B3B-3BC2359647E3}" type="pres">
      <dgm:prSet presAssocID="{B90E5392-5047-4E2E-A9AD-A133C4F98DD7}" presName="sibTrans" presStyleCnt="0"/>
      <dgm:spPr/>
    </dgm:pt>
    <dgm:pt modelId="{1F64505B-7F5F-426C-B030-13256C9CAB53}" type="pres">
      <dgm:prSet presAssocID="{C956A864-9D09-46DF-9238-627515C12414}" presName="compNode" presStyleCnt="0"/>
      <dgm:spPr/>
    </dgm:pt>
    <dgm:pt modelId="{03455797-7311-4559-89CF-08CE37BAB6C1}" type="pres">
      <dgm:prSet presAssocID="{C956A864-9D09-46DF-9238-627515C12414}" presName="bgRect" presStyleLbl="bgShp" presStyleIdx="4" presStyleCnt="5"/>
      <dgm:spPr/>
    </dgm:pt>
    <dgm:pt modelId="{E48D436F-C7E8-413C-AFCA-896AD4BAA2DD}" type="pres">
      <dgm:prSet presAssocID="{C956A864-9D09-46DF-9238-627515C1241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aap"/>
        </a:ext>
      </dgm:extLst>
    </dgm:pt>
    <dgm:pt modelId="{424680E7-E19A-4191-9149-5D930BC080C5}" type="pres">
      <dgm:prSet presAssocID="{C956A864-9D09-46DF-9238-627515C12414}" presName="spaceRect" presStyleCnt="0"/>
      <dgm:spPr/>
    </dgm:pt>
    <dgm:pt modelId="{7A0EDB0E-8358-424D-9C17-ED057B0B971C}" type="pres">
      <dgm:prSet presAssocID="{C956A864-9D09-46DF-9238-627515C1241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559C009-C243-4CDA-892E-577A1763D589}" type="presOf" srcId="{747822DA-111E-4549-87C7-F4BBFA13E5A7}" destId="{E2F8C3CC-F316-4166-AA19-7ADFCAD7E86F}" srcOrd="0" destOrd="0" presId="urn:microsoft.com/office/officeart/2018/2/layout/IconVerticalSolidList"/>
    <dgm:cxn modelId="{5E452116-6BDB-4F48-9BD7-2F049BD503D5}" srcId="{C24AB333-D970-4102-8D19-98DFB10E865D}" destId="{397A97BF-AA2B-408C-B8FF-5991F9B437EF}" srcOrd="2" destOrd="0" parTransId="{0DA49CD5-3842-40A0-BF48-F6F55BA068BD}" sibTransId="{7A47CCC5-D7C8-4E05-991D-75AE05FE3E69}"/>
    <dgm:cxn modelId="{2A4BCF19-0A80-446B-8FC9-89095E3058BF}" type="presOf" srcId="{C24AB333-D970-4102-8D19-98DFB10E865D}" destId="{D6DFC23C-5137-4D4E-8C23-8C6952C28928}" srcOrd="0" destOrd="0" presId="urn:microsoft.com/office/officeart/2018/2/layout/IconVerticalSolidList"/>
    <dgm:cxn modelId="{80713426-AB36-4397-BBCB-2F84628D9BF7}" srcId="{C24AB333-D970-4102-8D19-98DFB10E865D}" destId="{B17462E6-24ED-4463-8D88-8A917F0D4DFD}" srcOrd="1" destOrd="0" parTransId="{22393ED4-40F2-40FB-ACC9-B697A3A33933}" sibTransId="{733D96F3-6897-49FF-929F-0CEF8EBABC11}"/>
    <dgm:cxn modelId="{77B6573C-90FC-4F34-BAD6-545936967598}" srcId="{C24AB333-D970-4102-8D19-98DFB10E865D}" destId="{3767F5B8-B123-44F7-9668-ADB4820A762A}" srcOrd="0" destOrd="0" parTransId="{7F314AE5-E210-43F1-A468-B1B886C1FC8B}" sibTransId="{82E2C8E3-5D0E-475B-A928-E24090C9387F}"/>
    <dgm:cxn modelId="{DB3F2893-611D-4134-897B-4E5765D25821}" type="presOf" srcId="{397A97BF-AA2B-408C-B8FF-5991F9B437EF}" destId="{8EF2D11E-60F4-44EE-B21F-A4D4D2089195}" srcOrd="0" destOrd="0" presId="urn:microsoft.com/office/officeart/2018/2/layout/IconVerticalSolidList"/>
    <dgm:cxn modelId="{94769BAC-0ECC-4D07-B7FC-6CB9D0D4FE0B}" type="presOf" srcId="{B17462E6-24ED-4463-8D88-8A917F0D4DFD}" destId="{66E4833C-62F6-4FA4-BA03-B78B91B795BF}" srcOrd="0" destOrd="0" presId="urn:microsoft.com/office/officeart/2018/2/layout/IconVerticalSolidList"/>
    <dgm:cxn modelId="{4969ADEE-3131-458D-BC4B-36AA16166524}" srcId="{C24AB333-D970-4102-8D19-98DFB10E865D}" destId="{C956A864-9D09-46DF-9238-627515C12414}" srcOrd="4" destOrd="0" parTransId="{39CB41B2-2ECA-430F-B27B-826CCE0D566E}" sibTransId="{BA258149-A743-4D05-9B45-AE135078CB51}"/>
    <dgm:cxn modelId="{A8E331EF-06AE-4685-AAE3-A185A53AAEEB}" type="presOf" srcId="{C956A864-9D09-46DF-9238-627515C12414}" destId="{7A0EDB0E-8358-424D-9C17-ED057B0B971C}" srcOrd="0" destOrd="0" presId="urn:microsoft.com/office/officeart/2018/2/layout/IconVerticalSolidList"/>
    <dgm:cxn modelId="{CEDB27F4-1615-4A37-B363-9A019E14A4FB}" type="presOf" srcId="{3767F5B8-B123-44F7-9668-ADB4820A762A}" destId="{D7B0F394-2DE5-4E55-A849-2405E815E31E}" srcOrd="0" destOrd="0" presId="urn:microsoft.com/office/officeart/2018/2/layout/IconVerticalSolidList"/>
    <dgm:cxn modelId="{0B5AC5F5-B462-4F31-8DB8-432170A31BB7}" srcId="{C24AB333-D970-4102-8D19-98DFB10E865D}" destId="{747822DA-111E-4549-87C7-F4BBFA13E5A7}" srcOrd="3" destOrd="0" parTransId="{E5C2E818-60A9-4F38-9D7B-36AA0E214D0E}" sibTransId="{B90E5392-5047-4E2E-A9AD-A133C4F98DD7}"/>
    <dgm:cxn modelId="{8248D02F-2EB7-4ABA-97B2-D35CA1D30823}" type="presParOf" srcId="{D6DFC23C-5137-4D4E-8C23-8C6952C28928}" destId="{7AB510CF-213A-45D2-A942-1789AF380766}" srcOrd="0" destOrd="0" presId="urn:microsoft.com/office/officeart/2018/2/layout/IconVerticalSolidList"/>
    <dgm:cxn modelId="{7A3F7435-66E5-44A7-95DE-6D531BB97068}" type="presParOf" srcId="{7AB510CF-213A-45D2-A942-1789AF380766}" destId="{A629043D-ED77-48D1-BA41-D7E2CF7B8911}" srcOrd="0" destOrd="0" presId="urn:microsoft.com/office/officeart/2018/2/layout/IconVerticalSolidList"/>
    <dgm:cxn modelId="{9E2F94B8-74DD-4DE7-83CE-A8A22C404A64}" type="presParOf" srcId="{7AB510CF-213A-45D2-A942-1789AF380766}" destId="{926A09BE-F93C-4AEF-89E4-D290796EF0F8}" srcOrd="1" destOrd="0" presId="urn:microsoft.com/office/officeart/2018/2/layout/IconVerticalSolidList"/>
    <dgm:cxn modelId="{D9FE8FFE-FEE5-484A-9FB2-F033E21A7DFF}" type="presParOf" srcId="{7AB510CF-213A-45D2-A942-1789AF380766}" destId="{956DE1C1-F143-4A90-9D2D-500ADA3720C5}" srcOrd="2" destOrd="0" presId="urn:microsoft.com/office/officeart/2018/2/layout/IconVerticalSolidList"/>
    <dgm:cxn modelId="{4AE66FA6-8AE7-4844-BB2F-460C4BD9189A}" type="presParOf" srcId="{7AB510CF-213A-45D2-A942-1789AF380766}" destId="{D7B0F394-2DE5-4E55-A849-2405E815E31E}" srcOrd="3" destOrd="0" presId="urn:microsoft.com/office/officeart/2018/2/layout/IconVerticalSolidList"/>
    <dgm:cxn modelId="{DC4A625A-D03B-4EEC-B201-1287440135F6}" type="presParOf" srcId="{D6DFC23C-5137-4D4E-8C23-8C6952C28928}" destId="{1FFE4310-9C13-4956-96F7-42536DFA8B7C}" srcOrd="1" destOrd="0" presId="urn:microsoft.com/office/officeart/2018/2/layout/IconVerticalSolidList"/>
    <dgm:cxn modelId="{DA6C0B1E-523D-4FE7-BA17-AD90D477CEAB}" type="presParOf" srcId="{D6DFC23C-5137-4D4E-8C23-8C6952C28928}" destId="{27A03E2E-BDF7-4344-94FE-E3ACC14963E2}" srcOrd="2" destOrd="0" presId="urn:microsoft.com/office/officeart/2018/2/layout/IconVerticalSolidList"/>
    <dgm:cxn modelId="{E9F08C3B-3298-4769-B621-1B4890ABB37B}" type="presParOf" srcId="{27A03E2E-BDF7-4344-94FE-E3ACC14963E2}" destId="{4E0615E5-F8FD-4359-9F8A-18C574870C12}" srcOrd="0" destOrd="0" presId="urn:microsoft.com/office/officeart/2018/2/layout/IconVerticalSolidList"/>
    <dgm:cxn modelId="{CFD28DFF-D291-43E2-A731-24F71EB0E806}" type="presParOf" srcId="{27A03E2E-BDF7-4344-94FE-E3ACC14963E2}" destId="{68FF9889-8581-44D0-A00D-3F5CEF70C909}" srcOrd="1" destOrd="0" presId="urn:microsoft.com/office/officeart/2018/2/layout/IconVerticalSolidList"/>
    <dgm:cxn modelId="{8E4B768F-230B-4221-8BFA-E3648FDB9E4E}" type="presParOf" srcId="{27A03E2E-BDF7-4344-94FE-E3ACC14963E2}" destId="{085C12B7-756A-4423-8C37-48190A934D4F}" srcOrd="2" destOrd="0" presId="urn:microsoft.com/office/officeart/2018/2/layout/IconVerticalSolidList"/>
    <dgm:cxn modelId="{0F2A2A06-D7BE-46F1-816D-954B0C08A175}" type="presParOf" srcId="{27A03E2E-BDF7-4344-94FE-E3ACC14963E2}" destId="{66E4833C-62F6-4FA4-BA03-B78B91B795BF}" srcOrd="3" destOrd="0" presId="urn:microsoft.com/office/officeart/2018/2/layout/IconVerticalSolidList"/>
    <dgm:cxn modelId="{C1708647-EB20-42AE-83F6-58555273F4E8}" type="presParOf" srcId="{D6DFC23C-5137-4D4E-8C23-8C6952C28928}" destId="{8E0F81F0-DAEC-480D-BD51-0F259E963614}" srcOrd="3" destOrd="0" presId="urn:microsoft.com/office/officeart/2018/2/layout/IconVerticalSolidList"/>
    <dgm:cxn modelId="{FFF26637-9BFA-48A0-9EA9-3DD68FC8BF4E}" type="presParOf" srcId="{D6DFC23C-5137-4D4E-8C23-8C6952C28928}" destId="{0E2C6317-30B7-413B-AD44-F5060E7DDEA7}" srcOrd="4" destOrd="0" presId="urn:microsoft.com/office/officeart/2018/2/layout/IconVerticalSolidList"/>
    <dgm:cxn modelId="{B0D02E38-2B8B-4C3F-BC0B-AB5A55A6CBA5}" type="presParOf" srcId="{0E2C6317-30B7-413B-AD44-F5060E7DDEA7}" destId="{BC8C8D6A-C56C-4CB0-B80B-50B2889E94E6}" srcOrd="0" destOrd="0" presId="urn:microsoft.com/office/officeart/2018/2/layout/IconVerticalSolidList"/>
    <dgm:cxn modelId="{DE53384A-FAC1-4EDD-A608-191081AA70E2}" type="presParOf" srcId="{0E2C6317-30B7-413B-AD44-F5060E7DDEA7}" destId="{98FE9560-F597-4292-8E48-5F9F9638F9BD}" srcOrd="1" destOrd="0" presId="urn:microsoft.com/office/officeart/2018/2/layout/IconVerticalSolidList"/>
    <dgm:cxn modelId="{CBEFC89A-80D3-4A06-B10F-2507EE0EB4EB}" type="presParOf" srcId="{0E2C6317-30B7-413B-AD44-F5060E7DDEA7}" destId="{AD58A8E2-B043-4BD6-B036-6AC7A1C4E9A3}" srcOrd="2" destOrd="0" presId="urn:microsoft.com/office/officeart/2018/2/layout/IconVerticalSolidList"/>
    <dgm:cxn modelId="{E409EB78-FB4C-4CD9-A065-3AF7DDFEBC8C}" type="presParOf" srcId="{0E2C6317-30B7-413B-AD44-F5060E7DDEA7}" destId="{8EF2D11E-60F4-44EE-B21F-A4D4D2089195}" srcOrd="3" destOrd="0" presId="urn:microsoft.com/office/officeart/2018/2/layout/IconVerticalSolidList"/>
    <dgm:cxn modelId="{C31A08A6-1E1A-45B0-BCD1-D4DC03036BE0}" type="presParOf" srcId="{D6DFC23C-5137-4D4E-8C23-8C6952C28928}" destId="{58133368-CC11-44E6-80AC-DB1E5891BB6A}" srcOrd="5" destOrd="0" presId="urn:microsoft.com/office/officeart/2018/2/layout/IconVerticalSolidList"/>
    <dgm:cxn modelId="{8BE37024-9442-4CB2-8645-4F6E4C4F0477}" type="presParOf" srcId="{D6DFC23C-5137-4D4E-8C23-8C6952C28928}" destId="{4C1C24F0-3F6C-4693-9844-A468DB74524F}" srcOrd="6" destOrd="0" presId="urn:microsoft.com/office/officeart/2018/2/layout/IconVerticalSolidList"/>
    <dgm:cxn modelId="{3E7EF81C-DF90-46A4-A16E-1238D6E1B9B9}" type="presParOf" srcId="{4C1C24F0-3F6C-4693-9844-A468DB74524F}" destId="{D67ABFB7-0FBA-46B6-B7D4-03BF8800D965}" srcOrd="0" destOrd="0" presId="urn:microsoft.com/office/officeart/2018/2/layout/IconVerticalSolidList"/>
    <dgm:cxn modelId="{39491364-5BC1-46BF-B2D5-6714B5AF8976}" type="presParOf" srcId="{4C1C24F0-3F6C-4693-9844-A468DB74524F}" destId="{D49A3EB4-73C9-481A-9F80-CDBCD1C49377}" srcOrd="1" destOrd="0" presId="urn:microsoft.com/office/officeart/2018/2/layout/IconVerticalSolidList"/>
    <dgm:cxn modelId="{CC4B6307-A6EA-44A5-A8A8-8CC7DFDE2D31}" type="presParOf" srcId="{4C1C24F0-3F6C-4693-9844-A468DB74524F}" destId="{F272BAAA-5B74-44F8-9371-FC0B75813516}" srcOrd="2" destOrd="0" presId="urn:microsoft.com/office/officeart/2018/2/layout/IconVerticalSolidList"/>
    <dgm:cxn modelId="{9A101947-2033-48F7-B4F9-FF6BBAEE12C4}" type="presParOf" srcId="{4C1C24F0-3F6C-4693-9844-A468DB74524F}" destId="{E2F8C3CC-F316-4166-AA19-7ADFCAD7E86F}" srcOrd="3" destOrd="0" presId="urn:microsoft.com/office/officeart/2018/2/layout/IconVerticalSolidList"/>
    <dgm:cxn modelId="{B07B52A6-2658-4E38-8F5E-A25DB6BC91AB}" type="presParOf" srcId="{D6DFC23C-5137-4D4E-8C23-8C6952C28928}" destId="{719169A2-37E1-4160-8B3B-3BC2359647E3}" srcOrd="7" destOrd="0" presId="urn:microsoft.com/office/officeart/2018/2/layout/IconVerticalSolidList"/>
    <dgm:cxn modelId="{632A7FF4-A150-47AB-95D0-1BC617EA9842}" type="presParOf" srcId="{D6DFC23C-5137-4D4E-8C23-8C6952C28928}" destId="{1F64505B-7F5F-426C-B030-13256C9CAB53}" srcOrd="8" destOrd="0" presId="urn:microsoft.com/office/officeart/2018/2/layout/IconVerticalSolidList"/>
    <dgm:cxn modelId="{B2860E90-B99A-4960-BEF9-E2F9D3D31F1D}" type="presParOf" srcId="{1F64505B-7F5F-426C-B030-13256C9CAB53}" destId="{03455797-7311-4559-89CF-08CE37BAB6C1}" srcOrd="0" destOrd="0" presId="urn:microsoft.com/office/officeart/2018/2/layout/IconVerticalSolidList"/>
    <dgm:cxn modelId="{285DE60E-3706-4E9E-8A85-D2106959DAE4}" type="presParOf" srcId="{1F64505B-7F5F-426C-B030-13256C9CAB53}" destId="{E48D436F-C7E8-413C-AFCA-896AD4BAA2DD}" srcOrd="1" destOrd="0" presId="urn:microsoft.com/office/officeart/2018/2/layout/IconVerticalSolidList"/>
    <dgm:cxn modelId="{EDE713A9-B873-497E-8938-10DDEEE7865D}" type="presParOf" srcId="{1F64505B-7F5F-426C-B030-13256C9CAB53}" destId="{424680E7-E19A-4191-9149-5D930BC080C5}" srcOrd="2" destOrd="0" presId="urn:microsoft.com/office/officeart/2018/2/layout/IconVerticalSolidList"/>
    <dgm:cxn modelId="{77CA81B0-DD29-4ECA-ABF2-4E4181544869}" type="presParOf" srcId="{1F64505B-7F5F-426C-B030-13256C9CAB53}" destId="{7A0EDB0E-8358-424D-9C17-ED057B0B97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D6363A-2F66-486C-96D6-59429C7C11F3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A09717-2926-4D1D-8F35-F27A5BF27B54}">
      <dgm:prSet/>
      <dgm:spPr/>
      <dgm:t>
        <a:bodyPr/>
        <a:lstStyle/>
        <a:p>
          <a:r>
            <a:rPr lang="nl-NL"/>
            <a:t>Kuddedieren</a:t>
          </a:r>
          <a:endParaRPr lang="en-US"/>
        </a:p>
      </dgm:t>
    </dgm:pt>
    <dgm:pt modelId="{8963545E-E4D3-4666-88F5-4F5B1F1A4EF6}" type="parTrans" cxnId="{F1F617D4-6E31-4157-AAA4-594FF0D9B12F}">
      <dgm:prSet/>
      <dgm:spPr/>
      <dgm:t>
        <a:bodyPr/>
        <a:lstStyle/>
        <a:p>
          <a:endParaRPr lang="en-US"/>
        </a:p>
      </dgm:t>
    </dgm:pt>
    <dgm:pt modelId="{2C8D4DFF-8884-4450-AFAD-ABA63D3C02BE}" type="sibTrans" cxnId="{F1F617D4-6E31-4157-AAA4-594FF0D9B12F}">
      <dgm:prSet/>
      <dgm:spPr/>
      <dgm:t>
        <a:bodyPr/>
        <a:lstStyle/>
        <a:p>
          <a:endParaRPr lang="en-US"/>
        </a:p>
      </dgm:t>
    </dgm:pt>
    <dgm:pt modelId="{621628C5-AA8E-4456-87BF-3E46C762AB31}">
      <dgm:prSet/>
      <dgm:spPr/>
      <dgm:t>
        <a:bodyPr/>
        <a:lstStyle/>
        <a:p>
          <a:r>
            <a:rPr lang="nl-NL" dirty="0"/>
            <a:t>Voldoende ruimte nodig, 1 groep vrouwtjes of 1 groep gecastreerde mannetjes</a:t>
          </a:r>
          <a:endParaRPr lang="en-US" dirty="0"/>
        </a:p>
      </dgm:t>
    </dgm:pt>
    <dgm:pt modelId="{CE8FDABB-D800-4993-B126-465382457755}" type="parTrans" cxnId="{94422476-1789-441C-B22A-A4159AA9D535}">
      <dgm:prSet/>
      <dgm:spPr/>
      <dgm:t>
        <a:bodyPr/>
        <a:lstStyle/>
        <a:p>
          <a:endParaRPr lang="en-US"/>
        </a:p>
      </dgm:t>
    </dgm:pt>
    <dgm:pt modelId="{F05087ED-5488-4669-80ED-862C11F893D2}" type="sibTrans" cxnId="{94422476-1789-441C-B22A-A4159AA9D535}">
      <dgm:prSet/>
      <dgm:spPr/>
      <dgm:t>
        <a:bodyPr/>
        <a:lstStyle/>
        <a:p>
          <a:endParaRPr lang="en-US"/>
        </a:p>
      </dgm:t>
    </dgm:pt>
    <dgm:pt modelId="{F36616C5-D814-4206-82C1-3C007F2E831D}">
      <dgm:prSet/>
      <dgm:spPr/>
      <dgm:t>
        <a:bodyPr/>
        <a:lstStyle/>
        <a:p>
          <a:r>
            <a:rPr lang="nl-NL"/>
            <a:t>Weiland mag niet te drassing, nat zijn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teennagel problemen</a:t>
          </a:r>
          <a:endParaRPr lang="en-US"/>
        </a:p>
      </dgm:t>
    </dgm:pt>
    <dgm:pt modelId="{C1293A14-7093-4F63-B1F9-456BB5DCC65B}" type="parTrans" cxnId="{353158D7-41A0-437B-9866-13C84E5D17C9}">
      <dgm:prSet/>
      <dgm:spPr/>
      <dgm:t>
        <a:bodyPr/>
        <a:lstStyle/>
        <a:p>
          <a:endParaRPr lang="en-US"/>
        </a:p>
      </dgm:t>
    </dgm:pt>
    <dgm:pt modelId="{17A11440-6EED-4238-A2AD-F861E83FDE32}" type="sibTrans" cxnId="{353158D7-41A0-437B-9866-13C84E5D17C9}">
      <dgm:prSet/>
      <dgm:spPr/>
      <dgm:t>
        <a:bodyPr/>
        <a:lstStyle/>
        <a:p>
          <a:endParaRPr lang="en-US"/>
        </a:p>
      </dgm:t>
    </dgm:pt>
    <dgm:pt modelId="{C4381555-F6BD-4251-B479-920FE1D0719A}">
      <dgm:prSet/>
      <dgm:spPr/>
      <dgm:t>
        <a:bodyPr/>
        <a:lstStyle/>
        <a:p>
          <a:r>
            <a:rPr lang="nl-NL"/>
            <a:t>Zand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baden/schoonmaken</a:t>
          </a:r>
          <a:endParaRPr lang="en-US"/>
        </a:p>
      </dgm:t>
    </dgm:pt>
    <dgm:pt modelId="{C5928569-0E1D-4549-994A-99BA39A42608}" type="parTrans" cxnId="{B362B49B-5043-4E55-87C7-F86ADB6F89B8}">
      <dgm:prSet/>
      <dgm:spPr/>
      <dgm:t>
        <a:bodyPr/>
        <a:lstStyle/>
        <a:p>
          <a:endParaRPr lang="en-US"/>
        </a:p>
      </dgm:t>
    </dgm:pt>
    <dgm:pt modelId="{7B81F1E7-1AC2-4E58-969A-1A4FBC76E3C8}" type="sibTrans" cxnId="{B362B49B-5043-4E55-87C7-F86ADB6F89B8}">
      <dgm:prSet/>
      <dgm:spPr/>
      <dgm:t>
        <a:bodyPr/>
        <a:lstStyle/>
        <a:p>
          <a:endParaRPr lang="en-US"/>
        </a:p>
      </dgm:t>
    </dgm:pt>
    <dgm:pt modelId="{BA6DEE48-0668-444B-9EF1-7BB178AC6E72}">
      <dgm:prSet/>
      <dgm:spPr/>
      <dgm:t>
        <a:bodyPr/>
        <a:lstStyle/>
        <a:p>
          <a:r>
            <a:rPr lang="nl-NL"/>
            <a:t>Beschutting nodig voor regen/felle zon</a:t>
          </a:r>
          <a:endParaRPr lang="en-US"/>
        </a:p>
      </dgm:t>
    </dgm:pt>
    <dgm:pt modelId="{A82A0BD9-5343-42C7-B9C7-75173D9F8F6A}" type="parTrans" cxnId="{D45ECB90-E1CE-42A2-8BC2-7728896F1813}">
      <dgm:prSet/>
      <dgm:spPr/>
      <dgm:t>
        <a:bodyPr/>
        <a:lstStyle/>
        <a:p>
          <a:endParaRPr lang="en-US"/>
        </a:p>
      </dgm:t>
    </dgm:pt>
    <dgm:pt modelId="{B7ED41D4-7828-4CB5-8284-32E874750345}" type="sibTrans" cxnId="{D45ECB90-E1CE-42A2-8BC2-7728896F1813}">
      <dgm:prSet/>
      <dgm:spPr/>
      <dgm:t>
        <a:bodyPr/>
        <a:lstStyle/>
        <a:p>
          <a:endParaRPr lang="en-US"/>
        </a:p>
      </dgm:t>
    </dgm:pt>
    <dgm:pt modelId="{C7DAB803-C73B-4A5D-8C72-EFA2FC1CF4EF}" type="pres">
      <dgm:prSet presAssocID="{C1D6363A-2F66-486C-96D6-59429C7C11F3}" presName="vert0" presStyleCnt="0">
        <dgm:presLayoutVars>
          <dgm:dir/>
          <dgm:animOne val="branch"/>
          <dgm:animLvl val="lvl"/>
        </dgm:presLayoutVars>
      </dgm:prSet>
      <dgm:spPr/>
    </dgm:pt>
    <dgm:pt modelId="{E74ACD5A-ED22-4E22-B892-89CB83316A25}" type="pres">
      <dgm:prSet presAssocID="{90A09717-2926-4D1D-8F35-F27A5BF27B54}" presName="thickLine" presStyleLbl="alignNode1" presStyleIdx="0" presStyleCnt="5"/>
      <dgm:spPr/>
    </dgm:pt>
    <dgm:pt modelId="{554E3C4A-851E-4014-8D50-BFA1F1BD4F19}" type="pres">
      <dgm:prSet presAssocID="{90A09717-2926-4D1D-8F35-F27A5BF27B54}" presName="horz1" presStyleCnt="0"/>
      <dgm:spPr/>
    </dgm:pt>
    <dgm:pt modelId="{5F9AFEC8-886F-4207-8069-86E013B05897}" type="pres">
      <dgm:prSet presAssocID="{90A09717-2926-4D1D-8F35-F27A5BF27B54}" presName="tx1" presStyleLbl="revTx" presStyleIdx="0" presStyleCnt="5"/>
      <dgm:spPr/>
    </dgm:pt>
    <dgm:pt modelId="{7B15FFBB-C1ED-40C4-ADB5-ABDDE9739630}" type="pres">
      <dgm:prSet presAssocID="{90A09717-2926-4D1D-8F35-F27A5BF27B54}" presName="vert1" presStyleCnt="0"/>
      <dgm:spPr/>
    </dgm:pt>
    <dgm:pt modelId="{1BE37A4A-E1AC-4CE2-B86D-E85DCBE25874}" type="pres">
      <dgm:prSet presAssocID="{621628C5-AA8E-4456-87BF-3E46C762AB31}" presName="thickLine" presStyleLbl="alignNode1" presStyleIdx="1" presStyleCnt="5"/>
      <dgm:spPr/>
    </dgm:pt>
    <dgm:pt modelId="{8677811E-31A5-473D-B245-744373ECF626}" type="pres">
      <dgm:prSet presAssocID="{621628C5-AA8E-4456-87BF-3E46C762AB31}" presName="horz1" presStyleCnt="0"/>
      <dgm:spPr/>
    </dgm:pt>
    <dgm:pt modelId="{F0F6B4CE-2836-465B-BC3F-00E95B838C7E}" type="pres">
      <dgm:prSet presAssocID="{621628C5-AA8E-4456-87BF-3E46C762AB31}" presName="tx1" presStyleLbl="revTx" presStyleIdx="1" presStyleCnt="5"/>
      <dgm:spPr/>
    </dgm:pt>
    <dgm:pt modelId="{37A4CD5E-B375-4245-B92A-585F83D68271}" type="pres">
      <dgm:prSet presAssocID="{621628C5-AA8E-4456-87BF-3E46C762AB31}" presName="vert1" presStyleCnt="0"/>
      <dgm:spPr/>
    </dgm:pt>
    <dgm:pt modelId="{E57646BF-326E-410E-AC78-5F9567F2EC3C}" type="pres">
      <dgm:prSet presAssocID="{F36616C5-D814-4206-82C1-3C007F2E831D}" presName="thickLine" presStyleLbl="alignNode1" presStyleIdx="2" presStyleCnt="5"/>
      <dgm:spPr/>
    </dgm:pt>
    <dgm:pt modelId="{5E130AD9-D923-47D1-8E8F-7EB7C2AB47D8}" type="pres">
      <dgm:prSet presAssocID="{F36616C5-D814-4206-82C1-3C007F2E831D}" presName="horz1" presStyleCnt="0"/>
      <dgm:spPr/>
    </dgm:pt>
    <dgm:pt modelId="{0623BD47-4B69-469B-A992-58FBA33F26D4}" type="pres">
      <dgm:prSet presAssocID="{F36616C5-D814-4206-82C1-3C007F2E831D}" presName="tx1" presStyleLbl="revTx" presStyleIdx="2" presStyleCnt="5"/>
      <dgm:spPr/>
    </dgm:pt>
    <dgm:pt modelId="{A9A5F20A-4027-4098-8FF3-79935B94A338}" type="pres">
      <dgm:prSet presAssocID="{F36616C5-D814-4206-82C1-3C007F2E831D}" presName="vert1" presStyleCnt="0"/>
      <dgm:spPr/>
    </dgm:pt>
    <dgm:pt modelId="{1BC797B6-E5EF-4DE4-B53D-1BAA3F776B78}" type="pres">
      <dgm:prSet presAssocID="{C4381555-F6BD-4251-B479-920FE1D0719A}" presName="thickLine" presStyleLbl="alignNode1" presStyleIdx="3" presStyleCnt="5"/>
      <dgm:spPr/>
    </dgm:pt>
    <dgm:pt modelId="{C417B060-CE98-44E7-9D42-C57B15C90C73}" type="pres">
      <dgm:prSet presAssocID="{C4381555-F6BD-4251-B479-920FE1D0719A}" presName="horz1" presStyleCnt="0"/>
      <dgm:spPr/>
    </dgm:pt>
    <dgm:pt modelId="{81CE1821-711F-4FE7-A3FD-125C645514CB}" type="pres">
      <dgm:prSet presAssocID="{C4381555-F6BD-4251-B479-920FE1D0719A}" presName="tx1" presStyleLbl="revTx" presStyleIdx="3" presStyleCnt="5"/>
      <dgm:spPr/>
    </dgm:pt>
    <dgm:pt modelId="{398BA4C4-CF54-49CE-9073-D77F8486C46B}" type="pres">
      <dgm:prSet presAssocID="{C4381555-F6BD-4251-B479-920FE1D0719A}" presName="vert1" presStyleCnt="0"/>
      <dgm:spPr/>
    </dgm:pt>
    <dgm:pt modelId="{FFF4C5C6-454F-4D73-97B3-E0096D7626BA}" type="pres">
      <dgm:prSet presAssocID="{BA6DEE48-0668-444B-9EF1-7BB178AC6E72}" presName="thickLine" presStyleLbl="alignNode1" presStyleIdx="4" presStyleCnt="5"/>
      <dgm:spPr/>
    </dgm:pt>
    <dgm:pt modelId="{339651FC-0227-4CBF-8305-2519A569711E}" type="pres">
      <dgm:prSet presAssocID="{BA6DEE48-0668-444B-9EF1-7BB178AC6E72}" presName="horz1" presStyleCnt="0"/>
      <dgm:spPr/>
    </dgm:pt>
    <dgm:pt modelId="{F9E46D58-69B6-48D2-AA90-4E7DAD23FEB4}" type="pres">
      <dgm:prSet presAssocID="{BA6DEE48-0668-444B-9EF1-7BB178AC6E72}" presName="tx1" presStyleLbl="revTx" presStyleIdx="4" presStyleCnt="5"/>
      <dgm:spPr/>
    </dgm:pt>
    <dgm:pt modelId="{EAE359A8-2DC9-4B9F-86C8-3FC2AAA486AD}" type="pres">
      <dgm:prSet presAssocID="{BA6DEE48-0668-444B-9EF1-7BB178AC6E72}" presName="vert1" presStyleCnt="0"/>
      <dgm:spPr/>
    </dgm:pt>
  </dgm:ptLst>
  <dgm:cxnLst>
    <dgm:cxn modelId="{A96B800F-A260-4D89-9E6D-008C346A62EB}" type="presOf" srcId="{F36616C5-D814-4206-82C1-3C007F2E831D}" destId="{0623BD47-4B69-469B-A992-58FBA33F26D4}" srcOrd="0" destOrd="0" presId="urn:microsoft.com/office/officeart/2008/layout/LinedList"/>
    <dgm:cxn modelId="{D4CFE22E-D2B2-44C3-A7EA-9BA66F408B52}" type="presOf" srcId="{C4381555-F6BD-4251-B479-920FE1D0719A}" destId="{81CE1821-711F-4FE7-A3FD-125C645514CB}" srcOrd="0" destOrd="0" presId="urn:microsoft.com/office/officeart/2008/layout/LinedList"/>
    <dgm:cxn modelId="{94422476-1789-441C-B22A-A4159AA9D535}" srcId="{C1D6363A-2F66-486C-96D6-59429C7C11F3}" destId="{621628C5-AA8E-4456-87BF-3E46C762AB31}" srcOrd="1" destOrd="0" parTransId="{CE8FDABB-D800-4993-B126-465382457755}" sibTransId="{F05087ED-5488-4669-80ED-862C11F893D2}"/>
    <dgm:cxn modelId="{19BCA77B-18E7-48BE-9541-9B9F012AA2D7}" type="presOf" srcId="{BA6DEE48-0668-444B-9EF1-7BB178AC6E72}" destId="{F9E46D58-69B6-48D2-AA90-4E7DAD23FEB4}" srcOrd="0" destOrd="0" presId="urn:microsoft.com/office/officeart/2008/layout/LinedList"/>
    <dgm:cxn modelId="{97519986-0E2E-435F-97F3-91F7381451C4}" type="presOf" srcId="{90A09717-2926-4D1D-8F35-F27A5BF27B54}" destId="{5F9AFEC8-886F-4207-8069-86E013B05897}" srcOrd="0" destOrd="0" presId="urn:microsoft.com/office/officeart/2008/layout/LinedList"/>
    <dgm:cxn modelId="{D45ECB90-E1CE-42A2-8BC2-7728896F1813}" srcId="{C1D6363A-2F66-486C-96D6-59429C7C11F3}" destId="{BA6DEE48-0668-444B-9EF1-7BB178AC6E72}" srcOrd="4" destOrd="0" parTransId="{A82A0BD9-5343-42C7-B9C7-75173D9F8F6A}" sibTransId="{B7ED41D4-7828-4CB5-8284-32E874750345}"/>
    <dgm:cxn modelId="{B362B49B-5043-4E55-87C7-F86ADB6F89B8}" srcId="{C1D6363A-2F66-486C-96D6-59429C7C11F3}" destId="{C4381555-F6BD-4251-B479-920FE1D0719A}" srcOrd="3" destOrd="0" parTransId="{C5928569-0E1D-4549-994A-99BA39A42608}" sibTransId="{7B81F1E7-1AC2-4E58-969A-1A4FBC76E3C8}"/>
    <dgm:cxn modelId="{F1F617D4-6E31-4157-AAA4-594FF0D9B12F}" srcId="{C1D6363A-2F66-486C-96D6-59429C7C11F3}" destId="{90A09717-2926-4D1D-8F35-F27A5BF27B54}" srcOrd="0" destOrd="0" parTransId="{8963545E-E4D3-4666-88F5-4F5B1F1A4EF6}" sibTransId="{2C8D4DFF-8884-4450-AFAD-ABA63D3C02BE}"/>
    <dgm:cxn modelId="{353158D7-41A0-437B-9866-13C84E5D17C9}" srcId="{C1D6363A-2F66-486C-96D6-59429C7C11F3}" destId="{F36616C5-D814-4206-82C1-3C007F2E831D}" srcOrd="2" destOrd="0" parTransId="{C1293A14-7093-4F63-B1F9-456BB5DCC65B}" sibTransId="{17A11440-6EED-4238-A2AD-F861E83FDE32}"/>
    <dgm:cxn modelId="{F698D8DD-F318-45EA-8F6E-CF1A9396866D}" type="presOf" srcId="{C1D6363A-2F66-486C-96D6-59429C7C11F3}" destId="{C7DAB803-C73B-4A5D-8C72-EFA2FC1CF4EF}" srcOrd="0" destOrd="0" presId="urn:microsoft.com/office/officeart/2008/layout/LinedList"/>
    <dgm:cxn modelId="{FB01D5EF-A03C-46EC-9966-DF602ED8AB7E}" type="presOf" srcId="{621628C5-AA8E-4456-87BF-3E46C762AB31}" destId="{F0F6B4CE-2836-465B-BC3F-00E95B838C7E}" srcOrd="0" destOrd="0" presId="urn:microsoft.com/office/officeart/2008/layout/LinedList"/>
    <dgm:cxn modelId="{C932B448-4F87-407C-A9BD-BC3E3B1C953A}" type="presParOf" srcId="{C7DAB803-C73B-4A5D-8C72-EFA2FC1CF4EF}" destId="{E74ACD5A-ED22-4E22-B892-89CB83316A25}" srcOrd="0" destOrd="0" presId="urn:microsoft.com/office/officeart/2008/layout/LinedList"/>
    <dgm:cxn modelId="{43D8F734-BFEF-4985-93A7-7734D73F3F67}" type="presParOf" srcId="{C7DAB803-C73B-4A5D-8C72-EFA2FC1CF4EF}" destId="{554E3C4A-851E-4014-8D50-BFA1F1BD4F19}" srcOrd="1" destOrd="0" presId="urn:microsoft.com/office/officeart/2008/layout/LinedList"/>
    <dgm:cxn modelId="{1004B4A8-71A0-4533-9A66-E7C1BD74D800}" type="presParOf" srcId="{554E3C4A-851E-4014-8D50-BFA1F1BD4F19}" destId="{5F9AFEC8-886F-4207-8069-86E013B05897}" srcOrd="0" destOrd="0" presId="urn:microsoft.com/office/officeart/2008/layout/LinedList"/>
    <dgm:cxn modelId="{C98D0926-907B-4BB2-B8E0-3AD59F3F6463}" type="presParOf" srcId="{554E3C4A-851E-4014-8D50-BFA1F1BD4F19}" destId="{7B15FFBB-C1ED-40C4-ADB5-ABDDE9739630}" srcOrd="1" destOrd="0" presId="urn:microsoft.com/office/officeart/2008/layout/LinedList"/>
    <dgm:cxn modelId="{B37E4829-D1AE-4C16-B5BA-F4029B8166AD}" type="presParOf" srcId="{C7DAB803-C73B-4A5D-8C72-EFA2FC1CF4EF}" destId="{1BE37A4A-E1AC-4CE2-B86D-E85DCBE25874}" srcOrd="2" destOrd="0" presId="urn:microsoft.com/office/officeart/2008/layout/LinedList"/>
    <dgm:cxn modelId="{D1E08382-EF6F-4053-AD9D-6DA57E1EFD7A}" type="presParOf" srcId="{C7DAB803-C73B-4A5D-8C72-EFA2FC1CF4EF}" destId="{8677811E-31A5-473D-B245-744373ECF626}" srcOrd="3" destOrd="0" presId="urn:microsoft.com/office/officeart/2008/layout/LinedList"/>
    <dgm:cxn modelId="{4C2FE070-DA22-436D-9460-E14A5A2E50BB}" type="presParOf" srcId="{8677811E-31A5-473D-B245-744373ECF626}" destId="{F0F6B4CE-2836-465B-BC3F-00E95B838C7E}" srcOrd="0" destOrd="0" presId="urn:microsoft.com/office/officeart/2008/layout/LinedList"/>
    <dgm:cxn modelId="{800C9EB4-68FB-4262-95A9-794F47B6B45D}" type="presParOf" srcId="{8677811E-31A5-473D-B245-744373ECF626}" destId="{37A4CD5E-B375-4245-B92A-585F83D68271}" srcOrd="1" destOrd="0" presId="urn:microsoft.com/office/officeart/2008/layout/LinedList"/>
    <dgm:cxn modelId="{6BD33C84-9D9C-4520-BB20-212A52E3C820}" type="presParOf" srcId="{C7DAB803-C73B-4A5D-8C72-EFA2FC1CF4EF}" destId="{E57646BF-326E-410E-AC78-5F9567F2EC3C}" srcOrd="4" destOrd="0" presId="urn:microsoft.com/office/officeart/2008/layout/LinedList"/>
    <dgm:cxn modelId="{D4FA4E19-E0D0-4C8A-B869-4EDC159BF25B}" type="presParOf" srcId="{C7DAB803-C73B-4A5D-8C72-EFA2FC1CF4EF}" destId="{5E130AD9-D923-47D1-8E8F-7EB7C2AB47D8}" srcOrd="5" destOrd="0" presId="urn:microsoft.com/office/officeart/2008/layout/LinedList"/>
    <dgm:cxn modelId="{10220500-155E-434A-9359-0AFB36139856}" type="presParOf" srcId="{5E130AD9-D923-47D1-8E8F-7EB7C2AB47D8}" destId="{0623BD47-4B69-469B-A992-58FBA33F26D4}" srcOrd="0" destOrd="0" presId="urn:microsoft.com/office/officeart/2008/layout/LinedList"/>
    <dgm:cxn modelId="{730C5261-16D3-464F-A20E-1B0B98A1F567}" type="presParOf" srcId="{5E130AD9-D923-47D1-8E8F-7EB7C2AB47D8}" destId="{A9A5F20A-4027-4098-8FF3-79935B94A338}" srcOrd="1" destOrd="0" presId="urn:microsoft.com/office/officeart/2008/layout/LinedList"/>
    <dgm:cxn modelId="{B006EA18-FA5E-4538-9314-2EA3D11C5AF7}" type="presParOf" srcId="{C7DAB803-C73B-4A5D-8C72-EFA2FC1CF4EF}" destId="{1BC797B6-E5EF-4DE4-B53D-1BAA3F776B78}" srcOrd="6" destOrd="0" presId="urn:microsoft.com/office/officeart/2008/layout/LinedList"/>
    <dgm:cxn modelId="{154DB58C-AFCB-4293-9464-CDA9A1F3750D}" type="presParOf" srcId="{C7DAB803-C73B-4A5D-8C72-EFA2FC1CF4EF}" destId="{C417B060-CE98-44E7-9D42-C57B15C90C73}" srcOrd="7" destOrd="0" presId="urn:microsoft.com/office/officeart/2008/layout/LinedList"/>
    <dgm:cxn modelId="{B686CFFA-7D48-43FC-9E55-F239C3D2B3FC}" type="presParOf" srcId="{C417B060-CE98-44E7-9D42-C57B15C90C73}" destId="{81CE1821-711F-4FE7-A3FD-125C645514CB}" srcOrd="0" destOrd="0" presId="urn:microsoft.com/office/officeart/2008/layout/LinedList"/>
    <dgm:cxn modelId="{BE1F8657-B5A7-4A8E-BF8B-2B1C548EBA5A}" type="presParOf" srcId="{C417B060-CE98-44E7-9D42-C57B15C90C73}" destId="{398BA4C4-CF54-49CE-9073-D77F8486C46B}" srcOrd="1" destOrd="0" presId="urn:microsoft.com/office/officeart/2008/layout/LinedList"/>
    <dgm:cxn modelId="{F9E8F726-F44F-4E65-8797-8E70CE0DEA58}" type="presParOf" srcId="{C7DAB803-C73B-4A5D-8C72-EFA2FC1CF4EF}" destId="{FFF4C5C6-454F-4D73-97B3-E0096D7626BA}" srcOrd="8" destOrd="0" presId="urn:microsoft.com/office/officeart/2008/layout/LinedList"/>
    <dgm:cxn modelId="{593E9E28-DE55-4FB9-A201-EA5B45280572}" type="presParOf" srcId="{C7DAB803-C73B-4A5D-8C72-EFA2FC1CF4EF}" destId="{339651FC-0227-4CBF-8305-2519A569711E}" srcOrd="9" destOrd="0" presId="urn:microsoft.com/office/officeart/2008/layout/LinedList"/>
    <dgm:cxn modelId="{9C7557E5-90CC-40FB-84AE-DB1A81D2ACAC}" type="presParOf" srcId="{339651FC-0227-4CBF-8305-2519A569711E}" destId="{F9E46D58-69B6-48D2-AA90-4E7DAD23FEB4}" srcOrd="0" destOrd="0" presId="urn:microsoft.com/office/officeart/2008/layout/LinedList"/>
    <dgm:cxn modelId="{1D05F6B1-2927-4B3D-9733-8DFDCA0A15F1}" type="presParOf" srcId="{339651FC-0227-4CBF-8305-2519A569711E}" destId="{EAE359A8-2DC9-4B9F-86C8-3FC2AAA486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579EE-884A-4BFC-A397-7F1EAB8A3570}">
      <dsp:nvSpPr>
        <dsp:cNvPr id="0" name=""/>
        <dsp:cNvSpPr/>
      </dsp:nvSpPr>
      <dsp:spPr>
        <a:xfrm>
          <a:off x="0" y="371904"/>
          <a:ext cx="71179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22DB1-94B8-4ECA-95ED-0560FDB4A474}">
      <dsp:nvSpPr>
        <dsp:cNvPr id="0" name=""/>
        <dsp:cNvSpPr/>
      </dsp:nvSpPr>
      <dsp:spPr>
        <a:xfrm>
          <a:off x="355895" y="32424"/>
          <a:ext cx="498254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8" tIns="0" rIns="18832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Terugblik vorige lessen + toets</a:t>
          </a:r>
          <a:endParaRPr lang="en-US" sz="2300" kern="1200"/>
        </a:p>
      </dsp:txBody>
      <dsp:txXfrm>
        <a:off x="389039" y="65568"/>
        <a:ext cx="4916254" cy="612672"/>
      </dsp:txXfrm>
    </dsp:sp>
    <dsp:sp modelId="{D25E3ABC-4216-428C-BEA6-F3933C98EE35}">
      <dsp:nvSpPr>
        <dsp:cNvPr id="0" name=""/>
        <dsp:cNvSpPr/>
      </dsp:nvSpPr>
      <dsp:spPr>
        <a:xfrm>
          <a:off x="0" y="1415184"/>
          <a:ext cx="71179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72864"/>
              <a:satOff val="742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E05B9-3083-43F0-A5E9-C118D2A5802E}">
      <dsp:nvSpPr>
        <dsp:cNvPr id="0" name=""/>
        <dsp:cNvSpPr/>
      </dsp:nvSpPr>
      <dsp:spPr>
        <a:xfrm>
          <a:off x="355895" y="1075704"/>
          <a:ext cx="4982542" cy="678960"/>
        </a:xfrm>
        <a:prstGeom prst="roundRect">
          <a:avLst/>
        </a:prstGeom>
        <a:solidFill>
          <a:schemeClr val="accent2">
            <a:hueOff val="-372864"/>
            <a:satOff val="742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8" tIns="0" rIns="18832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Introductie nieuw blok</a:t>
          </a:r>
          <a:endParaRPr lang="en-US" sz="2300" kern="1200"/>
        </a:p>
      </dsp:txBody>
      <dsp:txXfrm>
        <a:off x="389039" y="1108848"/>
        <a:ext cx="4916254" cy="612672"/>
      </dsp:txXfrm>
    </dsp:sp>
    <dsp:sp modelId="{76D7351A-1430-428F-9102-A91C08812E55}">
      <dsp:nvSpPr>
        <dsp:cNvPr id="0" name=""/>
        <dsp:cNvSpPr/>
      </dsp:nvSpPr>
      <dsp:spPr>
        <a:xfrm>
          <a:off x="0" y="2458464"/>
          <a:ext cx="71179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45728"/>
              <a:satOff val="1485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A258D-4E48-465D-9E36-7541EF0A52A1}">
      <dsp:nvSpPr>
        <dsp:cNvPr id="0" name=""/>
        <dsp:cNvSpPr/>
      </dsp:nvSpPr>
      <dsp:spPr>
        <a:xfrm>
          <a:off x="355895" y="2118984"/>
          <a:ext cx="4982542" cy="678960"/>
        </a:xfrm>
        <a:prstGeom prst="roundRect">
          <a:avLst/>
        </a:prstGeom>
        <a:solidFill>
          <a:schemeClr val="accent2">
            <a:hueOff val="-745728"/>
            <a:satOff val="148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8" tIns="0" rIns="18832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Lesdoelen</a:t>
          </a:r>
          <a:endParaRPr lang="en-US" sz="2300" kern="1200"/>
        </a:p>
      </dsp:txBody>
      <dsp:txXfrm>
        <a:off x="389039" y="2152128"/>
        <a:ext cx="4916254" cy="612672"/>
      </dsp:txXfrm>
    </dsp:sp>
    <dsp:sp modelId="{CCEE1C64-EA73-4B65-ABE5-D7DD2BE1FDEB}">
      <dsp:nvSpPr>
        <dsp:cNvPr id="0" name=""/>
        <dsp:cNvSpPr/>
      </dsp:nvSpPr>
      <dsp:spPr>
        <a:xfrm>
          <a:off x="0" y="3501744"/>
          <a:ext cx="71179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18592"/>
              <a:satOff val="2227"/>
              <a:lumOff val="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3B36B-9FD1-4359-8ACF-82EB9656595B}">
      <dsp:nvSpPr>
        <dsp:cNvPr id="0" name=""/>
        <dsp:cNvSpPr/>
      </dsp:nvSpPr>
      <dsp:spPr>
        <a:xfrm>
          <a:off x="355895" y="3162264"/>
          <a:ext cx="4982542" cy="678960"/>
        </a:xfrm>
        <a:prstGeom prst="roundRect">
          <a:avLst/>
        </a:prstGeom>
        <a:solidFill>
          <a:schemeClr val="accent2">
            <a:hueOff val="-1118592"/>
            <a:satOff val="222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8" tIns="0" rIns="18832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Huisvesting</a:t>
          </a:r>
          <a:endParaRPr lang="en-US" sz="2300" kern="1200"/>
        </a:p>
      </dsp:txBody>
      <dsp:txXfrm>
        <a:off x="389039" y="3195408"/>
        <a:ext cx="4916254" cy="612672"/>
      </dsp:txXfrm>
    </dsp:sp>
    <dsp:sp modelId="{B5D4EFDB-7524-46C9-AE59-33518322A5C9}">
      <dsp:nvSpPr>
        <dsp:cNvPr id="0" name=""/>
        <dsp:cNvSpPr/>
      </dsp:nvSpPr>
      <dsp:spPr>
        <a:xfrm>
          <a:off x="0" y="4545024"/>
          <a:ext cx="711791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91455"/>
              <a:satOff val="2970"/>
              <a:lumOff val="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A1F67-CDC6-4D61-8CDC-44752D1C11BD}">
      <dsp:nvSpPr>
        <dsp:cNvPr id="0" name=""/>
        <dsp:cNvSpPr/>
      </dsp:nvSpPr>
      <dsp:spPr>
        <a:xfrm>
          <a:off x="355895" y="4205544"/>
          <a:ext cx="4982542" cy="678960"/>
        </a:xfrm>
        <a:prstGeom prst="roundRect">
          <a:avLst/>
        </a:prstGeom>
        <a:solidFill>
          <a:schemeClr val="accent2">
            <a:hueOff val="-1491455"/>
            <a:satOff val="297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8" tIns="0" rIns="18832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Introductie eindopdracht </a:t>
          </a:r>
          <a:endParaRPr lang="en-US" sz="2300" kern="1200"/>
        </a:p>
      </dsp:txBody>
      <dsp:txXfrm>
        <a:off x="389039" y="4238688"/>
        <a:ext cx="4916254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D53ED-70D8-4BFD-87B1-CA38270F5957}">
      <dsp:nvSpPr>
        <dsp:cNvPr id="0" name=""/>
        <dsp:cNvSpPr/>
      </dsp:nvSpPr>
      <dsp:spPr>
        <a:xfrm>
          <a:off x="0" y="1065622"/>
          <a:ext cx="2997874" cy="1903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190FE-F841-4096-9962-94675155C0C3}">
      <dsp:nvSpPr>
        <dsp:cNvPr id="0" name=""/>
        <dsp:cNvSpPr/>
      </dsp:nvSpPr>
      <dsp:spPr>
        <a:xfrm>
          <a:off x="333097" y="1382064"/>
          <a:ext cx="2997874" cy="1903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Wat vonden jullie van de lessen?</a:t>
          </a:r>
          <a:endParaRPr lang="en-US" sz="3600" kern="1200"/>
        </a:p>
      </dsp:txBody>
      <dsp:txXfrm>
        <a:off x="388853" y="1437820"/>
        <a:ext cx="2886362" cy="1792138"/>
      </dsp:txXfrm>
    </dsp:sp>
    <dsp:sp modelId="{20A2EB53-E6B1-4B8B-B2F1-5FACA127331D}">
      <dsp:nvSpPr>
        <dsp:cNvPr id="0" name=""/>
        <dsp:cNvSpPr/>
      </dsp:nvSpPr>
      <dsp:spPr>
        <a:xfrm>
          <a:off x="3664069" y="1065622"/>
          <a:ext cx="2997874" cy="1903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A01C-42F9-4C9E-837C-F8B723B642F7}">
      <dsp:nvSpPr>
        <dsp:cNvPr id="0" name=""/>
        <dsp:cNvSpPr/>
      </dsp:nvSpPr>
      <dsp:spPr>
        <a:xfrm>
          <a:off x="3997166" y="1382064"/>
          <a:ext cx="2997874" cy="1903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Cijfers gezien?</a:t>
          </a:r>
          <a:endParaRPr lang="en-US" sz="3600" kern="1200"/>
        </a:p>
      </dsp:txBody>
      <dsp:txXfrm>
        <a:off x="4052922" y="1437820"/>
        <a:ext cx="2886362" cy="1792138"/>
      </dsp:txXfrm>
    </dsp:sp>
    <dsp:sp modelId="{B1FB1874-C5FB-47EB-84BA-E215352FD5C2}">
      <dsp:nvSpPr>
        <dsp:cNvPr id="0" name=""/>
        <dsp:cNvSpPr/>
      </dsp:nvSpPr>
      <dsp:spPr>
        <a:xfrm>
          <a:off x="7328138" y="1065622"/>
          <a:ext cx="2997874" cy="1903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2E52B-90AF-46EC-B00B-7A2052E956D1}">
      <dsp:nvSpPr>
        <dsp:cNvPr id="0" name=""/>
        <dsp:cNvSpPr/>
      </dsp:nvSpPr>
      <dsp:spPr>
        <a:xfrm>
          <a:off x="7661235" y="1382064"/>
          <a:ext cx="2997874" cy="1903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/>
            <a:t>Hoe vonden jullie de toets?</a:t>
          </a:r>
          <a:endParaRPr lang="en-US" sz="3600" kern="1200"/>
        </a:p>
      </dsp:txBody>
      <dsp:txXfrm>
        <a:off x="7716991" y="1437820"/>
        <a:ext cx="2886362" cy="1792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56D7-042E-4CFF-889E-C49D41603358}">
      <dsp:nvSpPr>
        <dsp:cNvPr id="0" name=""/>
        <dsp:cNvSpPr/>
      </dsp:nvSpPr>
      <dsp:spPr>
        <a:xfrm>
          <a:off x="445930" y="0"/>
          <a:ext cx="4338003" cy="433800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2BC3D-2ED0-4497-95DB-B71D6D5E65C5}">
      <dsp:nvSpPr>
        <dsp:cNvPr id="0" name=""/>
        <dsp:cNvSpPr/>
      </dsp:nvSpPr>
      <dsp:spPr>
        <a:xfrm>
          <a:off x="858040" y="412110"/>
          <a:ext cx="1691821" cy="16918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Stammen af van de wilde berggeiten uit Afrika, Iran en Turkije</a:t>
          </a:r>
          <a:endParaRPr lang="en-US" sz="1900" kern="1200"/>
        </a:p>
      </dsp:txBody>
      <dsp:txXfrm>
        <a:off x="940628" y="494698"/>
        <a:ext cx="1526645" cy="1526645"/>
      </dsp:txXfrm>
    </dsp:sp>
    <dsp:sp modelId="{9ADAD482-6451-4CBB-8BED-D0009313A2C6}">
      <dsp:nvSpPr>
        <dsp:cNvPr id="0" name=""/>
        <dsp:cNvSpPr/>
      </dsp:nvSpPr>
      <dsp:spPr>
        <a:xfrm>
          <a:off x="2680001" y="412110"/>
          <a:ext cx="1691821" cy="1691821"/>
        </a:xfrm>
        <a:prstGeom prst="roundRect">
          <a:avLst/>
        </a:prstGeom>
        <a:solidFill>
          <a:schemeClr val="accent5">
            <a:hueOff val="-496104"/>
            <a:satOff val="3042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Kuddedieren</a:t>
          </a:r>
          <a:endParaRPr lang="en-US" sz="1900" kern="1200"/>
        </a:p>
      </dsp:txBody>
      <dsp:txXfrm>
        <a:off x="2762589" y="494698"/>
        <a:ext cx="1526645" cy="1526645"/>
      </dsp:txXfrm>
    </dsp:sp>
    <dsp:sp modelId="{B039D399-4910-4D07-8406-A694A0BF56D0}">
      <dsp:nvSpPr>
        <dsp:cNvPr id="0" name=""/>
        <dsp:cNvSpPr/>
      </dsp:nvSpPr>
      <dsp:spPr>
        <a:xfrm>
          <a:off x="858040" y="2234071"/>
          <a:ext cx="1691821" cy="1691821"/>
        </a:xfrm>
        <a:prstGeom prst="roundRect">
          <a:avLst/>
        </a:prstGeom>
        <a:solidFill>
          <a:schemeClr val="accent5">
            <a:hueOff val="-992209"/>
            <a:satOff val="6083"/>
            <a:lumOff val="-54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Kunenn ook met schapen, paarden samenleven</a:t>
          </a:r>
          <a:endParaRPr lang="en-US" sz="1900" kern="1200"/>
        </a:p>
      </dsp:txBody>
      <dsp:txXfrm>
        <a:off x="940628" y="2316659"/>
        <a:ext cx="1526645" cy="1526645"/>
      </dsp:txXfrm>
    </dsp:sp>
    <dsp:sp modelId="{94737D96-FFE6-4216-8A59-DFA4B64E2E22}">
      <dsp:nvSpPr>
        <dsp:cNvPr id="0" name=""/>
        <dsp:cNvSpPr/>
      </dsp:nvSpPr>
      <dsp:spPr>
        <a:xfrm>
          <a:off x="2680001" y="2234071"/>
          <a:ext cx="1691821" cy="1691821"/>
        </a:xfrm>
        <a:prstGeom prst="roundRect">
          <a:avLst/>
        </a:prstGeom>
        <a:solidFill>
          <a:schemeClr val="accent5">
            <a:hueOff val="-1488313"/>
            <a:satOff val="9125"/>
            <a:lumOff val="-8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Gelukkigste  met een grote groep geiten </a:t>
          </a:r>
          <a:endParaRPr lang="en-US" sz="1900" kern="1200"/>
        </a:p>
      </dsp:txBody>
      <dsp:txXfrm>
        <a:off x="2762589" y="2316659"/>
        <a:ext cx="1526645" cy="1526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48F9D-3684-4E40-BA16-BDF3A7F8DF74}">
      <dsp:nvSpPr>
        <dsp:cNvPr id="0" name=""/>
        <dsp:cNvSpPr/>
      </dsp:nvSpPr>
      <dsp:spPr>
        <a:xfrm>
          <a:off x="0" y="22096"/>
          <a:ext cx="5891471" cy="12306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Houdt niet van kou en viezigheid </a:t>
          </a:r>
          <a:r>
            <a:rPr lang="nl-NL" sz="2200" kern="1200">
              <a:sym typeface="Wingdings" panose="05000000000000000000" pitchFamily="2" charset="2"/>
            </a:rPr>
            <a:t></a:t>
          </a:r>
          <a:r>
            <a:rPr lang="nl-NL" sz="2200" kern="1200"/>
            <a:t> droge en tochtvrije stal</a:t>
          </a:r>
          <a:endParaRPr lang="en-US" sz="2200" kern="1200"/>
        </a:p>
      </dsp:txBody>
      <dsp:txXfrm>
        <a:off x="60077" y="82173"/>
        <a:ext cx="5771317" cy="1110539"/>
      </dsp:txXfrm>
    </dsp:sp>
    <dsp:sp modelId="{946C7D61-A177-476E-8800-CB6E49157D6F}">
      <dsp:nvSpPr>
        <dsp:cNvPr id="0" name=""/>
        <dsp:cNvSpPr/>
      </dsp:nvSpPr>
      <dsp:spPr>
        <a:xfrm>
          <a:off x="0" y="1316150"/>
          <a:ext cx="5891471" cy="1230693"/>
        </a:xfrm>
        <a:prstGeom prst="roundRect">
          <a:avLst/>
        </a:prstGeom>
        <a:solidFill>
          <a:schemeClr val="accent5">
            <a:hueOff val="-496104"/>
            <a:satOff val="3042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Zomer </a:t>
          </a:r>
          <a:r>
            <a:rPr lang="nl-NL" sz="2200" kern="1200">
              <a:sym typeface="Wingdings" panose="05000000000000000000" pitchFamily="2" charset="2"/>
            </a:rPr>
            <a:t></a:t>
          </a:r>
          <a:r>
            <a:rPr lang="nl-NL" sz="2200" kern="1200"/>
            <a:t>  schuilgelegenheid tegen de felle zon</a:t>
          </a:r>
          <a:endParaRPr lang="en-US" sz="2200" kern="1200"/>
        </a:p>
      </dsp:txBody>
      <dsp:txXfrm>
        <a:off x="60077" y="1376227"/>
        <a:ext cx="5771317" cy="1110539"/>
      </dsp:txXfrm>
    </dsp:sp>
    <dsp:sp modelId="{5B055B96-4658-4C4E-9F08-55C1DF1A1369}">
      <dsp:nvSpPr>
        <dsp:cNvPr id="0" name=""/>
        <dsp:cNvSpPr/>
      </dsp:nvSpPr>
      <dsp:spPr>
        <a:xfrm>
          <a:off x="0" y="2610204"/>
          <a:ext cx="5891471" cy="1230693"/>
        </a:xfrm>
        <a:prstGeom prst="roundRect">
          <a:avLst/>
        </a:prstGeom>
        <a:solidFill>
          <a:schemeClr val="accent5">
            <a:hueOff val="-992209"/>
            <a:satOff val="6083"/>
            <a:lumOff val="-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Geiten zijn dol op klimmen, zorg dus voor klimmogelijkheden</a:t>
          </a:r>
          <a:endParaRPr lang="en-US" sz="2200" kern="1200"/>
        </a:p>
      </dsp:txBody>
      <dsp:txXfrm>
        <a:off x="60077" y="2670281"/>
        <a:ext cx="5771317" cy="1110539"/>
      </dsp:txXfrm>
    </dsp:sp>
    <dsp:sp modelId="{3C4F9D43-C4C3-4915-BB3B-0002605839B9}">
      <dsp:nvSpPr>
        <dsp:cNvPr id="0" name=""/>
        <dsp:cNvSpPr/>
      </dsp:nvSpPr>
      <dsp:spPr>
        <a:xfrm>
          <a:off x="0" y="3904258"/>
          <a:ext cx="5891471" cy="1230693"/>
        </a:xfrm>
        <a:prstGeom prst="roundRect">
          <a:avLst/>
        </a:prstGeom>
        <a:solidFill>
          <a:schemeClr val="accent5">
            <a:hueOff val="-1488313"/>
            <a:satOff val="9125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BELANGRIJK! Geiten verwoesten graag omheining, hier moet je dus rekening mee houden</a:t>
          </a:r>
          <a:endParaRPr lang="en-US" sz="2200" kern="1200"/>
        </a:p>
      </dsp:txBody>
      <dsp:txXfrm>
        <a:off x="60077" y="3964335"/>
        <a:ext cx="5771317" cy="1110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9043D-ED77-48D1-BA41-D7E2CF7B8911}">
      <dsp:nvSpPr>
        <dsp:cNvPr id="0" name=""/>
        <dsp:cNvSpPr/>
      </dsp:nvSpPr>
      <dsp:spPr>
        <a:xfrm>
          <a:off x="0" y="4028"/>
          <a:ext cx="7117918" cy="8581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A09BE-F93C-4AEF-89E4-D290796EF0F8}">
      <dsp:nvSpPr>
        <dsp:cNvPr id="0" name=""/>
        <dsp:cNvSpPr/>
      </dsp:nvSpPr>
      <dsp:spPr>
        <a:xfrm>
          <a:off x="259594" y="197116"/>
          <a:ext cx="471990" cy="471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0F394-2DE5-4E55-A849-2405E815E31E}">
      <dsp:nvSpPr>
        <dsp:cNvPr id="0" name=""/>
        <dsp:cNvSpPr/>
      </dsp:nvSpPr>
      <dsp:spPr>
        <a:xfrm>
          <a:off x="991180" y="4028"/>
          <a:ext cx="6126737" cy="85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2" tIns="90822" rIns="90822" bIns="908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Kuddedieren!</a:t>
          </a:r>
          <a:endParaRPr lang="en-US" sz="1900" kern="1200"/>
        </a:p>
      </dsp:txBody>
      <dsp:txXfrm>
        <a:off x="991180" y="4028"/>
        <a:ext cx="6126737" cy="858165"/>
      </dsp:txXfrm>
    </dsp:sp>
    <dsp:sp modelId="{4E0615E5-F8FD-4359-9F8A-18C574870C12}">
      <dsp:nvSpPr>
        <dsp:cNvPr id="0" name=""/>
        <dsp:cNvSpPr/>
      </dsp:nvSpPr>
      <dsp:spPr>
        <a:xfrm>
          <a:off x="0" y="1076735"/>
          <a:ext cx="7117918" cy="8581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F9889-8581-44D0-A00D-3F5CEF70C909}">
      <dsp:nvSpPr>
        <dsp:cNvPr id="0" name=""/>
        <dsp:cNvSpPr/>
      </dsp:nvSpPr>
      <dsp:spPr>
        <a:xfrm>
          <a:off x="259594" y="1269822"/>
          <a:ext cx="471990" cy="471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4833C-62F6-4FA4-BA03-B78B91B795BF}">
      <dsp:nvSpPr>
        <dsp:cNvPr id="0" name=""/>
        <dsp:cNvSpPr/>
      </dsp:nvSpPr>
      <dsp:spPr>
        <a:xfrm>
          <a:off x="991180" y="1076735"/>
          <a:ext cx="6126737" cy="85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2" tIns="90822" rIns="90822" bIns="908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Echte grazers, dus genoeg weiland is een pré</a:t>
          </a:r>
          <a:endParaRPr lang="en-US" sz="1900" kern="1200"/>
        </a:p>
      </dsp:txBody>
      <dsp:txXfrm>
        <a:off x="991180" y="1076735"/>
        <a:ext cx="6126737" cy="858165"/>
      </dsp:txXfrm>
    </dsp:sp>
    <dsp:sp modelId="{BC8C8D6A-C56C-4CB0-B80B-50B2889E94E6}">
      <dsp:nvSpPr>
        <dsp:cNvPr id="0" name=""/>
        <dsp:cNvSpPr/>
      </dsp:nvSpPr>
      <dsp:spPr>
        <a:xfrm>
          <a:off x="0" y="2149441"/>
          <a:ext cx="7117918" cy="8581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E9560-F597-4292-8E48-5F9F9638F9BD}">
      <dsp:nvSpPr>
        <dsp:cNvPr id="0" name=""/>
        <dsp:cNvSpPr/>
      </dsp:nvSpPr>
      <dsp:spPr>
        <a:xfrm>
          <a:off x="259594" y="2342529"/>
          <a:ext cx="471990" cy="471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2D11E-60F4-44EE-B21F-A4D4D2089195}">
      <dsp:nvSpPr>
        <dsp:cNvPr id="0" name=""/>
        <dsp:cNvSpPr/>
      </dsp:nvSpPr>
      <dsp:spPr>
        <a:xfrm>
          <a:off x="991180" y="2149441"/>
          <a:ext cx="6126737" cy="85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2" tIns="90822" rIns="90822" bIns="908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Kunnen tegen hele lage tempraturen, maar een stal/overkapping is prettig</a:t>
          </a:r>
          <a:endParaRPr lang="en-US" sz="1900" kern="1200"/>
        </a:p>
      </dsp:txBody>
      <dsp:txXfrm>
        <a:off x="991180" y="2149441"/>
        <a:ext cx="6126737" cy="858165"/>
      </dsp:txXfrm>
    </dsp:sp>
    <dsp:sp modelId="{D67ABFB7-0FBA-46B6-B7D4-03BF8800D965}">
      <dsp:nvSpPr>
        <dsp:cNvPr id="0" name=""/>
        <dsp:cNvSpPr/>
      </dsp:nvSpPr>
      <dsp:spPr>
        <a:xfrm>
          <a:off x="0" y="3222148"/>
          <a:ext cx="7117918" cy="8581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A3EB4-73C9-481A-9F80-CDBCD1C49377}">
      <dsp:nvSpPr>
        <dsp:cNvPr id="0" name=""/>
        <dsp:cNvSpPr/>
      </dsp:nvSpPr>
      <dsp:spPr>
        <a:xfrm>
          <a:off x="259594" y="3415235"/>
          <a:ext cx="471990" cy="471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8C3CC-F316-4166-AA19-7ADFCAD7E86F}">
      <dsp:nvSpPr>
        <dsp:cNvPr id="0" name=""/>
        <dsp:cNvSpPr/>
      </dsp:nvSpPr>
      <dsp:spPr>
        <a:xfrm>
          <a:off x="991180" y="3222148"/>
          <a:ext cx="6126737" cy="85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2" tIns="90822" rIns="90822" bIns="908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Omheining door schapengaas</a:t>
          </a:r>
          <a:endParaRPr lang="en-US" sz="1900" kern="1200"/>
        </a:p>
      </dsp:txBody>
      <dsp:txXfrm>
        <a:off x="991180" y="3222148"/>
        <a:ext cx="6126737" cy="858165"/>
      </dsp:txXfrm>
    </dsp:sp>
    <dsp:sp modelId="{03455797-7311-4559-89CF-08CE37BAB6C1}">
      <dsp:nvSpPr>
        <dsp:cNvPr id="0" name=""/>
        <dsp:cNvSpPr/>
      </dsp:nvSpPr>
      <dsp:spPr>
        <a:xfrm>
          <a:off x="0" y="4294854"/>
          <a:ext cx="7117918" cy="8581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D436F-C7E8-413C-AFCA-896AD4BAA2DD}">
      <dsp:nvSpPr>
        <dsp:cNvPr id="0" name=""/>
        <dsp:cNvSpPr/>
      </dsp:nvSpPr>
      <dsp:spPr>
        <a:xfrm>
          <a:off x="259594" y="4487942"/>
          <a:ext cx="471990" cy="471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EDB0E-8358-424D-9C17-ED057B0B971C}">
      <dsp:nvSpPr>
        <dsp:cNvPr id="0" name=""/>
        <dsp:cNvSpPr/>
      </dsp:nvSpPr>
      <dsp:spPr>
        <a:xfrm>
          <a:off x="991180" y="4294854"/>
          <a:ext cx="6126737" cy="85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22" tIns="90822" rIns="90822" bIns="908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Niet te dicht bij sloten/water, hier kunnen lammeren in verdrinken of doorzakken</a:t>
          </a:r>
          <a:endParaRPr lang="en-US" sz="1900" kern="1200"/>
        </a:p>
      </dsp:txBody>
      <dsp:txXfrm>
        <a:off x="991180" y="4294854"/>
        <a:ext cx="6126737" cy="8581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CD5A-ED22-4E22-B892-89CB83316A25}">
      <dsp:nvSpPr>
        <dsp:cNvPr id="0" name=""/>
        <dsp:cNvSpPr/>
      </dsp:nvSpPr>
      <dsp:spPr>
        <a:xfrm>
          <a:off x="0" y="497"/>
          <a:ext cx="493969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9AFEC8-886F-4207-8069-86E013B05897}">
      <dsp:nvSpPr>
        <dsp:cNvPr id="0" name=""/>
        <dsp:cNvSpPr/>
      </dsp:nvSpPr>
      <dsp:spPr>
        <a:xfrm>
          <a:off x="0" y="497"/>
          <a:ext cx="4939693" cy="81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Kuddedieren</a:t>
          </a:r>
          <a:endParaRPr lang="en-US" sz="2100" kern="1200"/>
        </a:p>
      </dsp:txBody>
      <dsp:txXfrm>
        <a:off x="0" y="497"/>
        <a:ext cx="4939693" cy="815649"/>
      </dsp:txXfrm>
    </dsp:sp>
    <dsp:sp modelId="{1BE37A4A-E1AC-4CE2-B86D-E85DCBE25874}">
      <dsp:nvSpPr>
        <dsp:cNvPr id="0" name=""/>
        <dsp:cNvSpPr/>
      </dsp:nvSpPr>
      <dsp:spPr>
        <a:xfrm>
          <a:off x="0" y="816146"/>
          <a:ext cx="4939693" cy="0"/>
        </a:xfrm>
        <a:prstGeom prst="line">
          <a:avLst/>
        </a:prstGeom>
        <a:gradFill rotWithShape="0">
          <a:gsLst>
            <a:gs pos="0">
              <a:schemeClr val="accent5">
                <a:hueOff val="-372078"/>
                <a:satOff val="2281"/>
                <a:lumOff val="-2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72078"/>
                <a:satOff val="2281"/>
                <a:lumOff val="-2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72078"/>
                <a:satOff val="2281"/>
                <a:lumOff val="-2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72078"/>
              <a:satOff val="2281"/>
              <a:lumOff val="-2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F6B4CE-2836-465B-BC3F-00E95B838C7E}">
      <dsp:nvSpPr>
        <dsp:cNvPr id="0" name=""/>
        <dsp:cNvSpPr/>
      </dsp:nvSpPr>
      <dsp:spPr>
        <a:xfrm>
          <a:off x="0" y="816146"/>
          <a:ext cx="4939693" cy="81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Voldoende ruimte nodig, 1 groep vrouwtjes of 1 groep gecastreerde mannetjes</a:t>
          </a:r>
          <a:endParaRPr lang="en-US" sz="2100" kern="1200" dirty="0"/>
        </a:p>
      </dsp:txBody>
      <dsp:txXfrm>
        <a:off x="0" y="816146"/>
        <a:ext cx="4939693" cy="815649"/>
      </dsp:txXfrm>
    </dsp:sp>
    <dsp:sp modelId="{E57646BF-326E-410E-AC78-5F9567F2EC3C}">
      <dsp:nvSpPr>
        <dsp:cNvPr id="0" name=""/>
        <dsp:cNvSpPr/>
      </dsp:nvSpPr>
      <dsp:spPr>
        <a:xfrm>
          <a:off x="0" y="1631795"/>
          <a:ext cx="4939693" cy="0"/>
        </a:xfrm>
        <a:prstGeom prst="line">
          <a:avLst/>
        </a:prstGeom>
        <a:gradFill rotWithShape="0">
          <a:gsLst>
            <a:gs pos="0">
              <a:schemeClr val="accent5">
                <a:hueOff val="-744157"/>
                <a:satOff val="4563"/>
                <a:lumOff val="-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44157"/>
                <a:satOff val="4563"/>
                <a:lumOff val="-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44157"/>
                <a:satOff val="4563"/>
                <a:lumOff val="-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44157"/>
              <a:satOff val="4563"/>
              <a:lumOff val="-41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3BD47-4B69-469B-A992-58FBA33F26D4}">
      <dsp:nvSpPr>
        <dsp:cNvPr id="0" name=""/>
        <dsp:cNvSpPr/>
      </dsp:nvSpPr>
      <dsp:spPr>
        <a:xfrm>
          <a:off x="0" y="1631795"/>
          <a:ext cx="4939693" cy="81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Weiland mag niet te drassing, nat zijn </a:t>
          </a:r>
          <a:r>
            <a:rPr lang="nl-NL" sz="2100" kern="1200">
              <a:sym typeface="Wingdings" panose="05000000000000000000" pitchFamily="2" charset="2"/>
            </a:rPr>
            <a:t></a:t>
          </a:r>
          <a:r>
            <a:rPr lang="nl-NL" sz="2100" kern="1200"/>
            <a:t> teennagel problemen</a:t>
          </a:r>
          <a:endParaRPr lang="en-US" sz="2100" kern="1200"/>
        </a:p>
      </dsp:txBody>
      <dsp:txXfrm>
        <a:off x="0" y="1631795"/>
        <a:ext cx="4939693" cy="815649"/>
      </dsp:txXfrm>
    </dsp:sp>
    <dsp:sp modelId="{1BC797B6-E5EF-4DE4-B53D-1BAA3F776B78}">
      <dsp:nvSpPr>
        <dsp:cNvPr id="0" name=""/>
        <dsp:cNvSpPr/>
      </dsp:nvSpPr>
      <dsp:spPr>
        <a:xfrm>
          <a:off x="0" y="2447445"/>
          <a:ext cx="4939693" cy="0"/>
        </a:xfrm>
        <a:prstGeom prst="line">
          <a:avLst/>
        </a:prstGeom>
        <a:gradFill rotWithShape="0">
          <a:gsLst>
            <a:gs pos="0">
              <a:schemeClr val="accent5">
                <a:hueOff val="-1116235"/>
                <a:satOff val="6844"/>
                <a:lumOff val="-6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16235"/>
                <a:satOff val="6844"/>
                <a:lumOff val="-6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16235"/>
                <a:satOff val="6844"/>
                <a:lumOff val="-6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16235"/>
              <a:satOff val="6844"/>
              <a:lumOff val="-6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E1821-711F-4FE7-A3FD-125C645514CB}">
      <dsp:nvSpPr>
        <dsp:cNvPr id="0" name=""/>
        <dsp:cNvSpPr/>
      </dsp:nvSpPr>
      <dsp:spPr>
        <a:xfrm>
          <a:off x="0" y="2447445"/>
          <a:ext cx="4939693" cy="81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Zand </a:t>
          </a:r>
          <a:r>
            <a:rPr lang="nl-NL" sz="2100" kern="1200">
              <a:sym typeface="Wingdings" panose="05000000000000000000" pitchFamily="2" charset="2"/>
            </a:rPr>
            <a:t></a:t>
          </a:r>
          <a:r>
            <a:rPr lang="nl-NL" sz="2100" kern="1200"/>
            <a:t> baden/schoonmaken</a:t>
          </a:r>
          <a:endParaRPr lang="en-US" sz="2100" kern="1200"/>
        </a:p>
      </dsp:txBody>
      <dsp:txXfrm>
        <a:off x="0" y="2447445"/>
        <a:ext cx="4939693" cy="815649"/>
      </dsp:txXfrm>
    </dsp:sp>
    <dsp:sp modelId="{FFF4C5C6-454F-4D73-97B3-E0096D7626BA}">
      <dsp:nvSpPr>
        <dsp:cNvPr id="0" name=""/>
        <dsp:cNvSpPr/>
      </dsp:nvSpPr>
      <dsp:spPr>
        <a:xfrm>
          <a:off x="0" y="3263094"/>
          <a:ext cx="4939693" cy="0"/>
        </a:xfrm>
        <a:prstGeom prst="line">
          <a:avLst/>
        </a:prstGeom>
        <a:gradFill rotWithShape="0">
          <a:gsLst>
            <a:gs pos="0">
              <a:schemeClr val="accent5">
                <a:hueOff val="-1488313"/>
                <a:satOff val="9125"/>
                <a:lumOff val="-8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88313"/>
                <a:satOff val="9125"/>
                <a:lumOff val="-8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88313"/>
                <a:satOff val="9125"/>
                <a:lumOff val="-8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88313"/>
              <a:satOff val="9125"/>
              <a:lumOff val="-82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46D58-69B6-48D2-AA90-4E7DAD23FEB4}">
      <dsp:nvSpPr>
        <dsp:cNvPr id="0" name=""/>
        <dsp:cNvSpPr/>
      </dsp:nvSpPr>
      <dsp:spPr>
        <a:xfrm>
          <a:off x="0" y="3263094"/>
          <a:ext cx="4939693" cy="815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Beschutting nodig voor regen/felle zon</a:t>
          </a:r>
          <a:endParaRPr lang="en-US" sz="2100" kern="1200"/>
        </a:p>
      </dsp:txBody>
      <dsp:txXfrm>
        <a:off x="0" y="3263094"/>
        <a:ext cx="4939693" cy="815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8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3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11/8/2022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‹nr.›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4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ED75F-BAAF-47D3-A2EC-87BEEAE83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655" r="10478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CD01CDA-A23A-9211-D73F-64464FB20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H&amp;H blok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23BAC8-2B4A-5DBA-6E90-90E3C5E62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11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5588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67991-5D2D-2001-2AF2-22311F8F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Leefomgeving alpaca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DA7AE7D-46CF-26A5-F8C4-59021A469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6" t="29025" r="28735" b="24276"/>
          <a:stretch/>
        </p:blipFill>
        <p:spPr>
          <a:xfrm>
            <a:off x="1751330" y="1566164"/>
            <a:ext cx="8449310" cy="4926711"/>
          </a:xfrm>
        </p:spPr>
      </p:pic>
    </p:spTree>
    <p:extLst>
      <p:ext uri="{BB962C8B-B14F-4D97-AF65-F5344CB8AC3E}">
        <p14:creationId xmlns:p14="http://schemas.microsoft.com/office/powerpoint/2010/main" val="290614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5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7AD91E-4DC1-222D-7DBC-A819B81B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565900"/>
            <a:ext cx="4606280" cy="2493876"/>
          </a:xfrm>
        </p:spPr>
        <p:txBody>
          <a:bodyPr anchor="b">
            <a:normAutofit/>
          </a:bodyPr>
          <a:lstStyle/>
          <a:p>
            <a:r>
              <a:rPr lang="nl-NL" sz="4400"/>
              <a:t>Huisvesting alpaca </a:t>
            </a:r>
          </a:p>
        </p:txBody>
      </p:sp>
      <p:grpSp>
        <p:nvGrpSpPr>
          <p:cNvPr id="46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47" name="Oval 30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1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33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34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 descr="Bruine alpacasnuit">
            <a:extLst>
              <a:ext uri="{FF2B5EF4-FFF2-40B4-BE49-F238E27FC236}">
                <a16:creationId xmlns:a16="http://schemas.microsoft.com/office/drawing/2014/main" id="{AAC4765C-A374-F192-C771-DD924BE33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7" r="14234" b="-2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52C55C3-4E7E-4F5D-34FC-EC3AF26FE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669128"/>
              </p:ext>
            </p:extLst>
          </p:nvPr>
        </p:nvGraphicFramePr>
        <p:xfrm>
          <a:off x="777239" y="2372359"/>
          <a:ext cx="4939693" cy="407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56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1">
            <a:extLst>
              <a:ext uri="{FF2B5EF4-FFF2-40B4-BE49-F238E27FC236}">
                <a16:creationId xmlns:a16="http://schemas.microsoft.com/office/drawing/2014/main" id="{42AFA708-0E93-46D4-99C8-39B42770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7D1AE0C2-E826-40A9-976E-9077F4438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71AB36-E242-1378-FE47-04A4B9C4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2493876"/>
          </a:xfrm>
        </p:spPr>
        <p:txBody>
          <a:bodyPr anchor="b">
            <a:normAutofit/>
          </a:bodyPr>
          <a:lstStyle/>
          <a:p>
            <a:r>
              <a:rPr lang="nl-NL" sz="4400"/>
              <a:t>Introductie eindopdracht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08FE94-F63B-89DE-E7D6-762689F3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3428999"/>
            <a:ext cx="6168331" cy="2747963"/>
          </a:xfrm>
        </p:spPr>
        <p:txBody>
          <a:bodyPr anchor="t">
            <a:normAutofit/>
          </a:bodyPr>
          <a:lstStyle/>
          <a:p>
            <a:r>
              <a:rPr lang="nl-NL" sz="1800"/>
              <a:t> CUMLAUDE</a:t>
            </a:r>
          </a:p>
          <a:p>
            <a:endParaRPr lang="nl-NL" sz="1800"/>
          </a:p>
          <a:p>
            <a:endParaRPr lang="nl-NL" sz="1800"/>
          </a:p>
        </p:txBody>
      </p:sp>
      <p:grpSp>
        <p:nvGrpSpPr>
          <p:cNvPr id="36" name="decorative circles">
            <a:extLst>
              <a:ext uri="{FF2B5EF4-FFF2-40B4-BE49-F238E27FC236}">
                <a16:creationId xmlns:a16="http://schemas.microsoft.com/office/drawing/2014/main" id="{A1E6C3A1-63EF-4249-BAB0-BC1FF217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D4ED74-40F3-42DD-959A-84AAAAD06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1A54AA4-6CFD-4ECA-A5D7-9A0AB9B04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56D395-7C8D-433D-A682-9B17302B7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326582-6401-4AD7-A44B-3FFB4107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E7D4459-BBDF-467E-9824-EC886C128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3230E99-BEE6-4927-8980-78D40F2E0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Afbeelding 6" descr="Persoon die dicht bij een geschoren schaap staat die gras eet in een grasveld, met de handpalm gehouden tot het verste in de mond van de schaap">
            <a:extLst>
              <a:ext uri="{FF2B5EF4-FFF2-40B4-BE49-F238E27FC236}">
                <a16:creationId xmlns:a16="http://schemas.microsoft.com/office/drawing/2014/main" id="{21D2117B-0043-7B88-FC95-9F19D37FD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r="15080" b="3"/>
          <a:stretch/>
        </p:blipFill>
        <p:spPr>
          <a:xfrm>
            <a:off x="7842678" y="7598"/>
            <a:ext cx="2661680" cy="2424023"/>
          </a:xfrm>
          <a:custGeom>
            <a:avLst/>
            <a:gdLst/>
            <a:ahLst/>
            <a:cxnLst/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</p:spPr>
      </p:pic>
      <p:pic>
        <p:nvPicPr>
          <p:cNvPr id="5" name="Afbeelding 4" descr="Lam staat op modderige grond, naar voren gericht en omhoog kijkend">
            <a:extLst>
              <a:ext uri="{FF2B5EF4-FFF2-40B4-BE49-F238E27FC236}">
                <a16:creationId xmlns:a16="http://schemas.microsoft.com/office/drawing/2014/main" id="{08923F12-EF2D-7C13-D8F4-1BAF6E12D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r="10493" b="-2"/>
          <a:stretch/>
        </p:blipFill>
        <p:spPr>
          <a:xfrm>
            <a:off x="8120360" y="2848923"/>
            <a:ext cx="4071640" cy="4009077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460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A9CF2C6-ED7B-DA18-5309-32944AB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nl-NL" sz="4400"/>
              <a:t>Deze les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0945587-A992-50B6-B761-35C8A7977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952756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59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4E5FE-B857-AD2F-79B7-41835D5A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vorige les en de toets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7DEDF89-E3BE-057C-2392-1DB80E152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7240" y="1825625"/>
          <a:ext cx="106591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40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264A3-37E2-28EF-44AF-03E7ACC1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nieuw blok	</a:t>
            </a: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5BD0CB78-139E-9A7D-3EBC-C9B33E113D32}"/>
              </a:ext>
            </a:extLst>
          </p:cNvPr>
          <p:cNvSpPr/>
          <p:nvPr/>
        </p:nvSpPr>
        <p:spPr>
          <a:xfrm>
            <a:off x="780362" y="2390977"/>
            <a:ext cx="2477410" cy="1486446"/>
          </a:xfrm>
          <a:custGeom>
            <a:avLst/>
            <a:gdLst>
              <a:gd name="connsiteX0" fmla="*/ 0 w 2477410"/>
              <a:gd name="connsiteY0" fmla="*/ 0 h 1486446"/>
              <a:gd name="connsiteX1" fmla="*/ 2477410 w 2477410"/>
              <a:gd name="connsiteY1" fmla="*/ 0 h 1486446"/>
              <a:gd name="connsiteX2" fmla="*/ 2477410 w 2477410"/>
              <a:gd name="connsiteY2" fmla="*/ 1486446 h 1486446"/>
              <a:gd name="connsiteX3" fmla="*/ 0 w 2477410"/>
              <a:gd name="connsiteY3" fmla="*/ 1486446 h 1486446"/>
              <a:gd name="connsiteX4" fmla="*/ 0 w 2477410"/>
              <a:gd name="connsiteY4" fmla="*/ 0 h 148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410" h="1486446">
                <a:moveTo>
                  <a:pt x="0" y="0"/>
                </a:moveTo>
                <a:lnTo>
                  <a:pt x="2477410" y="0"/>
                </a:lnTo>
                <a:lnTo>
                  <a:pt x="2477410" y="1486446"/>
                </a:lnTo>
                <a:lnTo>
                  <a:pt x="0" y="1486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500" kern="1200" dirty="0"/>
              <a:t>Geit</a:t>
            </a:r>
            <a:endParaRPr lang="en-US" sz="3500" kern="1200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34BD2AFE-3F8B-6176-C6DB-D258AD8284D0}"/>
              </a:ext>
            </a:extLst>
          </p:cNvPr>
          <p:cNvSpPr/>
          <p:nvPr/>
        </p:nvSpPr>
        <p:spPr>
          <a:xfrm>
            <a:off x="3505514" y="2390977"/>
            <a:ext cx="2477410" cy="1486446"/>
          </a:xfrm>
          <a:custGeom>
            <a:avLst/>
            <a:gdLst>
              <a:gd name="connsiteX0" fmla="*/ 0 w 2477410"/>
              <a:gd name="connsiteY0" fmla="*/ 0 h 1486446"/>
              <a:gd name="connsiteX1" fmla="*/ 2477410 w 2477410"/>
              <a:gd name="connsiteY1" fmla="*/ 0 h 1486446"/>
              <a:gd name="connsiteX2" fmla="*/ 2477410 w 2477410"/>
              <a:gd name="connsiteY2" fmla="*/ 1486446 h 1486446"/>
              <a:gd name="connsiteX3" fmla="*/ 0 w 2477410"/>
              <a:gd name="connsiteY3" fmla="*/ 1486446 h 1486446"/>
              <a:gd name="connsiteX4" fmla="*/ 0 w 2477410"/>
              <a:gd name="connsiteY4" fmla="*/ 0 h 148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410" h="1486446">
                <a:moveTo>
                  <a:pt x="0" y="0"/>
                </a:moveTo>
                <a:lnTo>
                  <a:pt x="2477410" y="0"/>
                </a:lnTo>
                <a:lnTo>
                  <a:pt x="2477410" y="1486446"/>
                </a:lnTo>
                <a:lnTo>
                  <a:pt x="0" y="1486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500" kern="1200"/>
              <a:t>Schaap</a:t>
            </a:r>
            <a:endParaRPr lang="en-US" sz="3500" kern="120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1A44267-A76F-C9EA-A5BA-8A1DC507DE9E}"/>
              </a:ext>
            </a:extLst>
          </p:cNvPr>
          <p:cNvSpPr/>
          <p:nvPr/>
        </p:nvSpPr>
        <p:spPr>
          <a:xfrm>
            <a:off x="6230665" y="2390977"/>
            <a:ext cx="2477410" cy="1486446"/>
          </a:xfrm>
          <a:custGeom>
            <a:avLst/>
            <a:gdLst>
              <a:gd name="connsiteX0" fmla="*/ 0 w 2477410"/>
              <a:gd name="connsiteY0" fmla="*/ 0 h 1486446"/>
              <a:gd name="connsiteX1" fmla="*/ 2477410 w 2477410"/>
              <a:gd name="connsiteY1" fmla="*/ 0 h 1486446"/>
              <a:gd name="connsiteX2" fmla="*/ 2477410 w 2477410"/>
              <a:gd name="connsiteY2" fmla="*/ 1486446 h 1486446"/>
              <a:gd name="connsiteX3" fmla="*/ 0 w 2477410"/>
              <a:gd name="connsiteY3" fmla="*/ 1486446 h 1486446"/>
              <a:gd name="connsiteX4" fmla="*/ 0 w 2477410"/>
              <a:gd name="connsiteY4" fmla="*/ 0 h 148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410" h="1486446">
                <a:moveTo>
                  <a:pt x="0" y="0"/>
                </a:moveTo>
                <a:lnTo>
                  <a:pt x="2477410" y="0"/>
                </a:lnTo>
                <a:lnTo>
                  <a:pt x="2477410" y="1486446"/>
                </a:lnTo>
                <a:lnTo>
                  <a:pt x="0" y="1486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500" kern="1200"/>
              <a:t>Ezel</a:t>
            </a:r>
            <a:endParaRPr lang="en-US" sz="3500" kern="120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9CA024FB-ED41-200B-2D1B-5396CF8133D3}"/>
              </a:ext>
            </a:extLst>
          </p:cNvPr>
          <p:cNvSpPr/>
          <p:nvPr/>
        </p:nvSpPr>
        <p:spPr>
          <a:xfrm>
            <a:off x="8955816" y="2390977"/>
            <a:ext cx="2477410" cy="1486446"/>
          </a:xfrm>
          <a:custGeom>
            <a:avLst/>
            <a:gdLst>
              <a:gd name="connsiteX0" fmla="*/ 0 w 2477410"/>
              <a:gd name="connsiteY0" fmla="*/ 0 h 1486446"/>
              <a:gd name="connsiteX1" fmla="*/ 2477410 w 2477410"/>
              <a:gd name="connsiteY1" fmla="*/ 0 h 1486446"/>
              <a:gd name="connsiteX2" fmla="*/ 2477410 w 2477410"/>
              <a:gd name="connsiteY2" fmla="*/ 1486446 h 1486446"/>
              <a:gd name="connsiteX3" fmla="*/ 0 w 2477410"/>
              <a:gd name="connsiteY3" fmla="*/ 1486446 h 1486446"/>
              <a:gd name="connsiteX4" fmla="*/ 0 w 2477410"/>
              <a:gd name="connsiteY4" fmla="*/ 0 h 148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410" h="1486446">
                <a:moveTo>
                  <a:pt x="0" y="0"/>
                </a:moveTo>
                <a:lnTo>
                  <a:pt x="2477410" y="0"/>
                </a:lnTo>
                <a:lnTo>
                  <a:pt x="2477410" y="1486446"/>
                </a:lnTo>
                <a:lnTo>
                  <a:pt x="0" y="1486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500" kern="1200"/>
              <a:t>Alpaca</a:t>
            </a:r>
            <a:endParaRPr lang="en-US" sz="3500" kern="120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96D7D43-D112-7441-5810-C982D5F0B96C}"/>
              </a:ext>
            </a:extLst>
          </p:cNvPr>
          <p:cNvSpPr/>
          <p:nvPr/>
        </p:nvSpPr>
        <p:spPr>
          <a:xfrm>
            <a:off x="780362" y="4125164"/>
            <a:ext cx="2477410" cy="1486446"/>
          </a:xfrm>
          <a:custGeom>
            <a:avLst/>
            <a:gdLst>
              <a:gd name="connsiteX0" fmla="*/ 0 w 2477410"/>
              <a:gd name="connsiteY0" fmla="*/ 0 h 1486446"/>
              <a:gd name="connsiteX1" fmla="*/ 2477410 w 2477410"/>
              <a:gd name="connsiteY1" fmla="*/ 0 h 1486446"/>
              <a:gd name="connsiteX2" fmla="*/ 2477410 w 2477410"/>
              <a:gd name="connsiteY2" fmla="*/ 1486446 h 1486446"/>
              <a:gd name="connsiteX3" fmla="*/ 0 w 2477410"/>
              <a:gd name="connsiteY3" fmla="*/ 1486446 h 1486446"/>
              <a:gd name="connsiteX4" fmla="*/ 0 w 2477410"/>
              <a:gd name="connsiteY4" fmla="*/ 0 h 148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410" h="1486446">
                <a:moveTo>
                  <a:pt x="0" y="0"/>
                </a:moveTo>
                <a:lnTo>
                  <a:pt x="2477410" y="0"/>
                </a:lnTo>
                <a:lnTo>
                  <a:pt x="2477410" y="1486446"/>
                </a:lnTo>
                <a:lnTo>
                  <a:pt x="0" y="1486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500" kern="1200"/>
              <a:t>Rund</a:t>
            </a:r>
            <a:endParaRPr lang="en-US" sz="3500" kern="120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1A001461-FCF9-2343-E7C0-2D58FF9A15AB}"/>
              </a:ext>
            </a:extLst>
          </p:cNvPr>
          <p:cNvSpPr/>
          <p:nvPr/>
        </p:nvSpPr>
        <p:spPr>
          <a:xfrm>
            <a:off x="3505514" y="4125164"/>
            <a:ext cx="2477410" cy="1486446"/>
          </a:xfrm>
          <a:custGeom>
            <a:avLst/>
            <a:gdLst>
              <a:gd name="connsiteX0" fmla="*/ 0 w 2477410"/>
              <a:gd name="connsiteY0" fmla="*/ 0 h 1486446"/>
              <a:gd name="connsiteX1" fmla="*/ 2477410 w 2477410"/>
              <a:gd name="connsiteY1" fmla="*/ 0 h 1486446"/>
              <a:gd name="connsiteX2" fmla="*/ 2477410 w 2477410"/>
              <a:gd name="connsiteY2" fmla="*/ 1486446 h 1486446"/>
              <a:gd name="connsiteX3" fmla="*/ 0 w 2477410"/>
              <a:gd name="connsiteY3" fmla="*/ 1486446 h 1486446"/>
              <a:gd name="connsiteX4" fmla="*/ 0 w 2477410"/>
              <a:gd name="connsiteY4" fmla="*/ 0 h 148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410" h="1486446">
                <a:moveTo>
                  <a:pt x="0" y="0"/>
                </a:moveTo>
                <a:lnTo>
                  <a:pt x="2477410" y="0"/>
                </a:lnTo>
                <a:lnTo>
                  <a:pt x="2477410" y="1486446"/>
                </a:lnTo>
                <a:lnTo>
                  <a:pt x="0" y="1486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500" kern="1200"/>
              <a:t>Varken</a:t>
            </a:r>
            <a:endParaRPr lang="en-US" sz="3500" kern="120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77EF924C-6799-288C-8C9C-7FBA0F7B3802}"/>
              </a:ext>
            </a:extLst>
          </p:cNvPr>
          <p:cNvSpPr/>
          <p:nvPr/>
        </p:nvSpPr>
        <p:spPr>
          <a:xfrm>
            <a:off x="6230665" y="4125164"/>
            <a:ext cx="2477410" cy="1486446"/>
          </a:xfrm>
          <a:custGeom>
            <a:avLst/>
            <a:gdLst>
              <a:gd name="connsiteX0" fmla="*/ 0 w 2477410"/>
              <a:gd name="connsiteY0" fmla="*/ 0 h 1486446"/>
              <a:gd name="connsiteX1" fmla="*/ 2477410 w 2477410"/>
              <a:gd name="connsiteY1" fmla="*/ 0 h 1486446"/>
              <a:gd name="connsiteX2" fmla="*/ 2477410 w 2477410"/>
              <a:gd name="connsiteY2" fmla="*/ 1486446 h 1486446"/>
              <a:gd name="connsiteX3" fmla="*/ 0 w 2477410"/>
              <a:gd name="connsiteY3" fmla="*/ 1486446 h 1486446"/>
              <a:gd name="connsiteX4" fmla="*/ 0 w 2477410"/>
              <a:gd name="connsiteY4" fmla="*/ 0 h 148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410" h="1486446">
                <a:moveTo>
                  <a:pt x="0" y="0"/>
                </a:moveTo>
                <a:lnTo>
                  <a:pt x="2477410" y="0"/>
                </a:lnTo>
                <a:lnTo>
                  <a:pt x="2477410" y="1486446"/>
                </a:lnTo>
                <a:lnTo>
                  <a:pt x="0" y="1486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500" kern="1200"/>
              <a:t>Paard</a:t>
            </a:r>
            <a:endParaRPr lang="en-US" sz="3500" kern="120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1E99573A-9144-6FE1-B2C6-21E94BDD4D66}"/>
              </a:ext>
            </a:extLst>
          </p:cNvPr>
          <p:cNvSpPr/>
          <p:nvPr/>
        </p:nvSpPr>
        <p:spPr>
          <a:xfrm>
            <a:off x="8955816" y="4125164"/>
            <a:ext cx="2477410" cy="1486446"/>
          </a:xfrm>
          <a:custGeom>
            <a:avLst/>
            <a:gdLst>
              <a:gd name="connsiteX0" fmla="*/ 0 w 2477410"/>
              <a:gd name="connsiteY0" fmla="*/ 0 h 1486446"/>
              <a:gd name="connsiteX1" fmla="*/ 2477410 w 2477410"/>
              <a:gd name="connsiteY1" fmla="*/ 0 h 1486446"/>
              <a:gd name="connsiteX2" fmla="*/ 2477410 w 2477410"/>
              <a:gd name="connsiteY2" fmla="*/ 1486446 h 1486446"/>
              <a:gd name="connsiteX3" fmla="*/ 0 w 2477410"/>
              <a:gd name="connsiteY3" fmla="*/ 1486446 h 1486446"/>
              <a:gd name="connsiteX4" fmla="*/ 0 w 2477410"/>
              <a:gd name="connsiteY4" fmla="*/ 0 h 148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410" h="1486446">
                <a:moveTo>
                  <a:pt x="0" y="0"/>
                </a:moveTo>
                <a:lnTo>
                  <a:pt x="2477410" y="0"/>
                </a:lnTo>
                <a:lnTo>
                  <a:pt x="2477410" y="1486446"/>
                </a:lnTo>
                <a:lnTo>
                  <a:pt x="0" y="1486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3500" kern="1200"/>
              <a:t>Hoender en watervogels</a:t>
            </a:r>
            <a:endParaRPr lang="en-US" sz="3500" kern="1200"/>
          </a:p>
        </p:txBody>
      </p:sp>
    </p:spTree>
    <p:extLst>
      <p:ext uri="{BB962C8B-B14F-4D97-AF65-F5344CB8AC3E}">
        <p14:creationId xmlns:p14="http://schemas.microsoft.com/office/powerpoint/2010/main" val="19668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C9A14-7D73-CF6E-C6AF-22818A27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431800"/>
            <a:ext cx="4606280" cy="2493876"/>
          </a:xfrm>
        </p:spPr>
        <p:txBody>
          <a:bodyPr anchor="b">
            <a:normAutofit/>
          </a:bodyPr>
          <a:lstStyle/>
          <a:p>
            <a:r>
              <a:rPr lang="nl-NL" sz="4400" dirty="0"/>
              <a:t>Lesdoelen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F9CD25-6667-8975-1B66-A11B91B4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493877"/>
            <a:ext cx="4606280" cy="3683086"/>
          </a:xfrm>
        </p:spPr>
        <p:txBody>
          <a:bodyPr anchor="t">
            <a:normAutofit lnSpcReduction="10000"/>
          </a:bodyPr>
          <a:lstStyle/>
          <a:p>
            <a:r>
              <a:rPr lang="nl-NL" sz="1800" dirty="0"/>
              <a:t>De student kan hygiënisch werken en benoemen waarom het voor de eigen gezondheid en die van de dieren belangrijk is om hygiënisch te werken.</a:t>
            </a:r>
          </a:p>
          <a:p>
            <a:endParaRPr lang="nl-NL" sz="1800" dirty="0"/>
          </a:p>
          <a:p>
            <a:r>
              <a:rPr lang="nl-NL" sz="1800" dirty="0"/>
              <a:t>De student kan vertellen wat de leefomgeving van de geit, het schaap en de alpaca is. </a:t>
            </a:r>
          </a:p>
          <a:p>
            <a:endParaRPr lang="nl-NL" sz="1800" dirty="0"/>
          </a:p>
          <a:p>
            <a:r>
              <a:rPr lang="nl-NL" sz="1800" dirty="0"/>
              <a:t>De student kan vertellen welke uiterlijke kenmerken de geit, het schaap en de alpaca hebben en hoe dit in verband staat met hun leefomgeving.</a:t>
            </a:r>
          </a:p>
          <a:p>
            <a:endParaRPr lang="nl-NL" sz="1500" dirty="0"/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Afbeelding 4" descr="Bruine en witte alpacas">
            <a:extLst>
              <a:ext uri="{FF2B5EF4-FFF2-40B4-BE49-F238E27FC236}">
                <a16:creationId xmlns:a16="http://schemas.microsoft.com/office/drawing/2014/main" id="{7A1AD175-C9F7-9D0F-5B4A-3EC72D6E0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r="16627" b="1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23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A3A917-2A05-263B-6820-2BC0DED2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93" y="-730508"/>
            <a:ext cx="4606280" cy="2493876"/>
          </a:xfrm>
        </p:spPr>
        <p:txBody>
          <a:bodyPr anchor="b">
            <a:normAutofit/>
          </a:bodyPr>
          <a:lstStyle/>
          <a:p>
            <a:r>
              <a:rPr lang="nl-NL" sz="4400" dirty="0"/>
              <a:t>Leefomgeving geit</a:t>
            </a:r>
          </a:p>
        </p:txBody>
      </p:sp>
      <p:grpSp>
        <p:nvGrpSpPr>
          <p:cNvPr id="32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 descr="Schapen op een berg">
            <a:extLst>
              <a:ext uri="{FF2B5EF4-FFF2-40B4-BE49-F238E27FC236}">
                <a16:creationId xmlns:a16="http://schemas.microsoft.com/office/drawing/2014/main" id="{4FB79D85-C4AD-D81B-26BE-5D14DF4BD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4" r="18882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  <p:graphicFrame>
        <p:nvGraphicFramePr>
          <p:cNvPr id="23" name="Tijdelijke aanduiding voor inhoud 2">
            <a:extLst>
              <a:ext uri="{FF2B5EF4-FFF2-40B4-BE49-F238E27FC236}">
                <a16:creationId xmlns:a16="http://schemas.microsoft.com/office/drawing/2014/main" id="{F20BD8B5-9FBA-6166-C582-4F0015D17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34369"/>
              </p:ext>
            </p:extLst>
          </p:nvPr>
        </p:nvGraphicFramePr>
        <p:xfrm>
          <a:off x="777239" y="1838960"/>
          <a:ext cx="5229863" cy="433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173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92663A72-E771-41D4-96AA-28C1B2172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88164F59-4B09-4DB4-A99F-97C71DE46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E8938C-F44B-4C7B-16DD-D29A4178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4606280" cy="5157049"/>
          </a:xfrm>
        </p:spPr>
        <p:txBody>
          <a:bodyPr anchor="ctr">
            <a:normAutofit/>
          </a:bodyPr>
          <a:lstStyle/>
          <a:p>
            <a:r>
              <a:rPr lang="nl-NL" sz="4400"/>
              <a:t>Huisvesting geit </a:t>
            </a:r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6B336017-F12B-485C-B5E1-B6971DA0C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099" y="238175"/>
            <a:ext cx="6735901" cy="661982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decorative circles">
            <a:extLst>
              <a:ext uri="{FF2B5EF4-FFF2-40B4-BE49-F238E27FC236}">
                <a16:creationId xmlns:a16="http://schemas.microsoft.com/office/drawing/2014/main" id="{C2C078FA-5775-45CB-A8F3-53B3F1AD2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1383" y="299808"/>
            <a:ext cx="1668948" cy="6421669"/>
            <a:chOff x="9951383" y="299808"/>
            <a:chExt cx="1668948" cy="6421669"/>
          </a:xfrm>
        </p:grpSpPr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236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6802" y="6415697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620435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1" name="Tijdelijke aanduiding voor inhoud 2">
            <a:extLst>
              <a:ext uri="{FF2B5EF4-FFF2-40B4-BE49-F238E27FC236}">
                <a16:creationId xmlns:a16="http://schemas.microsoft.com/office/drawing/2014/main" id="{3A6D6C94-6C73-2A90-3883-0E056917C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429072"/>
              </p:ext>
            </p:extLst>
          </p:nvPr>
        </p:nvGraphicFramePr>
        <p:xfrm>
          <a:off x="5855597" y="952022"/>
          <a:ext cx="5891471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51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69FB0-0838-6282-B5EF-F61BF8FC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Leefomgeving schaap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3FBA8D-53D9-1E36-A0B9-9D6249989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84" t="29960" r="30049" b="47391"/>
          <a:stretch/>
        </p:blipFill>
        <p:spPr>
          <a:xfrm>
            <a:off x="428609" y="2255519"/>
            <a:ext cx="11334781" cy="3291841"/>
          </a:xfrm>
        </p:spPr>
      </p:pic>
    </p:spTree>
    <p:extLst>
      <p:ext uri="{BB962C8B-B14F-4D97-AF65-F5344CB8AC3E}">
        <p14:creationId xmlns:p14="http://schemas.microsoft.com/office/powerpoint/2010/main" val="39900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D88408B-695A-48DC-8FEF-8E52F548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nl-NL" sz="4400"/>
              <a:t>Huisvesting schaap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FAF4885-964B-46A3-450B-C761F0437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183360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421950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RegularSeedLeftStep">
      <a:dk1>
        <a:srgbClr val="000000"/>
      </a:dk1>
      <a:lt1>
        <a:srgbClr val="FFFFFF"/>
      </a:lt1>
      <a:dk2>
        <a:srgbClr val="1A252F"/>
      </a:dk2>
      <a:lt2>
        <a:srgbClr val="F1F3F0"/>
      </a:lt2>
      <a:accent1>
        <a:srgbClr val="CA29E7"/>
      </a:accent1>
      <a:accent2>
        <a:srgbClr val="6C1CD6"/>
      </a:accent2>
      <a:accent3>
        <a:srgbClr val="2C29E7"/>
      </a:accent3>
      <a:accent4>
        <a:srgbClr val="1763D5"/>
      </a:accent4>
      <a:accent5>
        <a:srgbClr val="27BBDB"/>
      </a:accent5>
      <a:accent6>
        <a:srgbClr val="15C39A"/>
      </a:accent6>
      <a:hlink>
        <a:srgbClr val="459F35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293</Words>
  <Application>Microsoft Office PowerPoint</Application>
  <PresentationFormat>Breedbeeld</PresentationFormat>
  <Paragraphs>53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Nova</vt:lpstr>
      <vt:lpstr>Wingdings</vt:lpstr>
      <vt:lpstr>ConfettiVTI</vt:lpstr>
      <vt:lpstr>H&amp;H blok 2</vt:lpstr>
      <vt:lpstr>Deze les </vt:lpstr>
      <vt:lpstr>Terugblik vorige les en de toets </vt:lpstr>
      <vt:lpstr>Introductie nieuw blok </vt:lpstr>
      <vt:lpstr>Lesdoelen </vt:lpstr>
      <vt:lpstr>Leefomgeving geit</vt:lpstr>
      <vt:lpstr>Huisvesting geit </vt:lpstr>
      <vt:lpstr>Leefomgeving schaap</vt:lpstr>
      <vt:lpstr>Huisvesting schaap </vt:lpstr>
      <vt:lpstr>Leefomgeving alpaca </vt:lpstr>
      <vt:lpstr>Huisvesting alpaca </vt:lpstr>
      <vt:lpstr>Introductie eindopdracht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H&amp;H blok 2</dc:title>
  <dc:creator>Maxime Van Straten</dc:creator>
  <cp:lastModifiedBy>Maxime Van Straten</cp:lastModifiedBy>
  <cp:revision>1</cp:revision>
  <dcterms:created xsi:type="dcterms:W3CDTF">2022-11-08T10:39:40Z</dcterms:created>
  <dcterms:modified xsi:type="dcterms:W3CDTF">2022-11-08T12:44:51Z</dcterms:modified>
</cp:coreProperties>
</file>